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834" r:id="rId4"/>
  </p:sldMasterIdLst>
  <p:notesMasterIdLst>
    <p:notesMasterId r:id="rId8"/>
  </p:notesMasterIdLst>
  <p:handoutMasterIdLst>
    <p:handoutMasterId r:id="rId9"/>
  </p:handoutMasterIdLst>
  <p:sldIdLst>
    <p:sldId id="257" r:id="rId5"/>
    <p:sldId id="258" r:id="rId6"/>
    <p:sldId id="259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Author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89" autoAdjust="0"/>
  </p:normalViewPr>
  <p:slideViewPr>
    <p:cSldViewPr snapToGrid="0">
      <p:cViewPr varScale="1">
        <p:scale>
          <a:sx n="91" d="100"/>
          <a:sy n="91" d="100"/>
        </p:scale>
        <p:origin x="32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8" d="100"/>
          <a:sy n="68" d="100"/>
        </p:scale>
        <p:origin x="3288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055D74EA-3E93-4587-B549-75C756A5808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BF02352-E69D-4564-8C89-60D46765C77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3CBB3B-DDCC-4BA8-B384-6D814D568C89}" type="datetimeFigureOut">
              <a:rPr lang="en-US" smtClean="0"/>
              <a:t>10/30/2023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01CBCD5-D962-413C-8FBE-97EB2634A3A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0D7122F-EC5F-4ED4-9874-FD3953E4B93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85710C-02FF-4D10-B04B-E760FF8404B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39663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797834-F4BE-48C3-B69E-B67C82C5D609}" type="datetimeFigureOut">
              <a:rPr lang="en-US" smtClean="0"/>
              <a:t>10/30/2023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B5E4AF-373C-429A-8AD0-F68B6D29149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57650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2B5E4AF-373C-429A-8AD0-F68B6D291494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89878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2B5E4AF-373C-429A-8AD0-F68B6D291494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190597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2B5E4AF-373C-429A-8AD0-F68B6D291494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57157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74929172-4BF7-429F-BA25-7E9D1A4215EE}" type="datetimeFigureOut">
              <a:rPr lang="en-US" noProof="0" smtClean="0"/>
              <a:t>10/30/2023</a:t>
            </a:fld>
            <a:endParaRPr lang="en-U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en-US" noProof="0" dirty="0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7966EA62-41C5-4F9A-A915-5B0BC739C923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96292058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29172-4BF7-429F-BA25-7E9D1A4215EE}" type="datetimeFigureOut">
              <a:rPr lang="en-US" noProof="0" smtClean="0"/>
              <a:t>10/30/2023</a:t>
            </a:fld>
            <a:endParaRPr lang="en-US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noProof="0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6EA62-41C5-4F9A-A915-5B0BC739C923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4708460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29172-4BF7-429F-BA25-7E9D1A4215EE}" type="datetimeFigureOut">
              <a:rPr lang="en-US" noProof="0" smtClean="0"/>
              <a:t>10/30/2023</a:t>
            </a:fld>
            <a:endParaRPr lang="en-U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noProof="0" dirty="0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6EA62-41C5-4F9A-A915-5B0BC739C923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2414348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29172-4BF7-429F-BA25-7E9D1A4215EE}" type="datetimeFigureOut">
              <a:rPr lang="en-US" noProof="0" smtClean="0"/>
              <a:t>10/30/2023</a:t>
            </a:fld>
            <a:endParaRPr lang="en-U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noProof="0" dirty="0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6EA62-41C5-4F9A-A915-5B0BC739C923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9308468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29172-4BF7-429F-BA25-7E9D1A4215EE}" type="datetimeFigureOut">
              <a:rPr lang="en-US" noProof="0" smtClean="0"/>
              <a:t>10/30/2023</a:t>
            </a:fld>
            <a:endParaRPr lang="en-U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noProof="0" dirty="0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6EA62-41C5-4F9A-A915-5B0BC739C923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78341998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29172-4BF7-429F-BA25-7E9D1A4215EE}" type="datetimeFigureOut">
              <a:rPr lang="en-US" noProof="0" smtClean="0"/>
              <a:t>10/30/2023</a:t>
            </a:fld>
            <a:endParaRPr lang="en-US" noProof="0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noProof="0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6EA62-41C5-4F9A-A915-5B0BC739C923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77396411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29172-4BF7-429F-BA25-7E9D1A4215EE}" type="datetimeFigureOut">
              <a:rPr lang="en-US" noProof="0" smtClean="0"/>
              <a:t>10/30/2023</a:t>
            </a:fld>
            <a:endParaRPr lang="en-US" noProof="0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en-US" noProof="0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6EA62-41C5-4F9A-A915-5B0BC739C923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407910580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74929172-4BF7-429F-BA25-7E9D1A4215EE}" type="datetimeFigureOut">
              <a:rPr lang="en-US" noProof="0" smtClean="0"/>
              <a:t>10/30/2023</a:t>
            </a:fld>
            <a:endParaRPr lang="en-U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6EA62-41C5-4F9A-A915-5B0BC739C923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27246459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74929172-4BF7-429F-BA25-7E9D1A4215EE}" type="datetimeFigureOut">
              <a:rPr lang="en-US" noProof="0" smtClean="0"/>
              <a:t>10/30/2023</a:t>
            </a:fld>
            <a:endParaRPr lang="en-U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noProof="0" dirty="0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6EA62-41C5-4F9A-A915-5B0BC739C923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5479434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29172-4BF7-429F-BA25-7E9D1A4215EE}" type="datetimeFigureOut">
              <a:rPr lang="en-US" noProof="0" smtClean="0"/>
              <a:t>10/30/2023</a:t>
            </a:fld>
            <a:endParaRPr lang="en-U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6EA62-41C5-4F9A-A915-5B0BC739C923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3419066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29172-4BF7-429F-BA25-7E9D1A4215EE}" type="datetimeFigureOut">
              <a:rPr lang="en-US" noProof="0" smtClean="0"/>
              <a:t>10/30/2023</a:t>
            </a:fld>
            <a:endParaRPr lang="en-U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noProof="0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6EA62-41C5-4F9A-A915-5B0BC739C923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5037625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29172-4BF7-429F-BA25-7E9D1A4215EE}" type="datetimeFigureOut">
              <a:rPr lang="en-US" noProof="0" smtClean="0"/>
              <a:t>10/30/2023</a:t>
            </a:fld>
            <a:endParaRPr lang="en-US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6EA62-41C5-4F9A-A915-5B0BC739C923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6506475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29172-4BF7-429F-BA25-7E9D1A4215EE}" type="datetimeFigureOut">
              <a:rPr lang="en-US" noProof="0" smtClean="0"/>
              <a:t>10/30/2023</a:t>
            </a:fld>
            <a:endParaRPr lang="en-US" noProof="0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noProof="0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6EA62-41C5-4F9A-A915-5B0BC739C923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86764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29172-4BF7-429F-BA25-7E9D1A4215EE}" type="datetimeFigureOut">
              <a:rPr lang="en-US" noProof="0" smtClean="0"/>
              <a:t>10/30/2023</a:t>
            </a:fld>
            <a:endParaRPr lang="en-US" noProof="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noProof="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6EA62-41C5-4F9A-A915-5B0BC739C923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4913343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29172-4BF7-429F-BA25-7E9D1A4215EE}" type="datetimeFigureOut">
              <a:rPr lang="en-US" noProof="0" smtClean="0"/>
              <a:t>10/30/2023</a:t>
            </a:fld>
            <a:endParaRPr lang="en-US" noProof="0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noProof="0" dirty="0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6EA62-41C5-4F9A-A915-5B0BC739C923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09365466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29172-4BF7-429F-BA25-7E9D1A4215EE}" type="datetimeFigureOut">
              <a:rPr lang="en-US" noProof="0" smtClean="0"/>
              <a:t>10/30/2023</a:t>
            </a:fld>
            <a:endParaRPr lang="en-US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noProof="0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6EA62-41C5-4F9A-A915-5B0BC739C923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5482812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29172-4BF7-429F-BA25-7E9D1A4215EE}" type="datetimeFigureOut">
              <a:rPr lang="en-US" noProof="0" smtClean="0"/>
              <a:t>10/30/2023</a:t>
            </a:fld>
            <a:endParaRPr lang="en-US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noProof="0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6EA62-41C5-4F9A-A915-5B0BC739C923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6567744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74929172-4BF7-429F-BA25-7E9D1A4215EE}" type="datetimeFigureOut">
              <a:rPr lang="en-US" noProof="0" smtClean="0"/>
              <a:t>10/30/2023</a:t>
            </a:fld>
            <a:endParaRPr lang="en-U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en-US" noProof="0" dirty="0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7966EA62-41C5-4F9A-A915-5B0BC739C923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0278459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835" r:id="rId1"/>
    <p:sldLayoutId id="2147484836" r:id="rId2"/>
    <p:sldLayoutId id="2147484837" r:id="rId3"/>
    <p:sldLayoutId id="2147484838" r:id="rId4"/>
    <p:sldLayoutId id="2147484839" r:id="rId5"/>
    <p:sldLayoutId id="2147484840" r:id="rId6"/>
    <p:sldLayoutId id="2147484841" r:id="rId7"/>
    <p:sldLayoutId id="2147484842" r:id="rId8"/>
    <p:sldLayoutId id="2147484843" r:id="rId9"/>
    <p:sldLayoutId id="2147484844" r:id="rId10"/>
    <p:sldLayoutId id="2147484845" r:id="rId11"/>
    <p:sldLayoutId id="2147484846" r:id="rId12"/>
    <p:sldLayoutId id="2147484847" r:id="rId13"/>
    <p:sldLayoutId id="2147484848" r:id="rId14"/>
    <p:sldLayoutId id="2147484849" r:id="rId15"/>
    <p:sldLayoutId id="2147484850" r:id="rId16"/>
    <p:sldLayoutId id="2147484851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13" Type="http://schemas.openxmlformats.org/officeDocument/2006/relationships/image" Target="../media/image12.png"/><Relationship Id="rId18" Type="http://schemas.openxmlformats.org/officeDocument/2006/relationships/image" Target="../media/image17.sv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svg"/><Relationship Id="rId17" Type="http://schemas.openxmlformats.org/officeDocument/2006/relationships/image" Target="../media/image16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5.sv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sv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svg"/><Relationship Id="rId19" Type="http://schemas.openxmlformats.org/officeDocument/2006/relationships/image" Target="../media/image18.png"/><Relationship Id="rId4" Type="http://schemas.openxmlformats.org/officeDocument/2006/relationships/image" Target="../media/image3.svg"/><Relationship Id="rId9" Type="http://schemas.openxmlformats.org/officeDocument/2006/relationships/image" Target="../media/image8.png"/><Relationship Id="rId14" Type="http://schemas.openxmlformats.org/officeDocument/2006/relationships/image" Target="../media/image13.sv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Rectangle 142">
            <a:extLst>
              <a:ext uri="{FF2B5EF4-FFF2-40B4-BE49-F238E27FC236}">
                <a16:creationId xmlns:a16="http://schemas.microsoft.com/office/drawing/2014/main" id="{388DD50E-1D2D-48C6-A470-79FB7F337F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5" name="Freeform: Shape 94">
            <a:extLst>
              <a:ext uri="{FF2B5EF4-FFF2-40B4-BE49-F238E27FC236}">
                <a16:creationId xmlns:a16="http://schemas.microsoft.com/office/drawing/2014/main" id="{B3EC9592-782B-4461-BE25-8BE3584BEA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092659" y="706246"/>
            <a:ext cx="8539644" cy="5354378"/>
          </a:xfrm>
          <a:custGeom>
            <a:avLst/>
            <a:gdLst>
              <a:gd name="connsiteX0" fmla="*/ 1784518 w 10937756"/>
              <a:gd name="connsiteY0" fmla="*/ 0 h 6858000"/>
              <a:gd name="connsiteX1" fmla="*/ 9153238 w 10937756"/>
              <a:gd name="connsiteY1" fmla="*/ 0 h 6858000"/>
              <a:gd name="connsiteX2" fmla="*/ 9335959 w 10937756"/>
              <a:gd name="connsiteY2" fmla="*/ 174208 h 6858000"/>
              <a:gd name="connsiteX3" fmla="*/ 10937756 w 10937756"/>
              <a:gd name="connsiteY3" fmla="*/ 4041289 h 6858000"/>
              <a:gd name="connsiteX4" fmla="*/ 10277692 w 10937756"/>
              <a:gd name="connsiteY4" fmla="*/ 6648081 h 6858000"/>
              <a:gd name="connsiteX5" fmla="*/ 10156991 w 10937756"/>
              <a:gd name="connsiteY5" fmla="*/ 6858000 h 6858000"/>
              <a:gd name="connsiteX6" fmla="*/ 780765 w 10937756"/>
              <a:gd name="connsiteY6" fmla="*/ 6858000 h 6858000"/>
              <a:gd name="connsiteX7" fmla="*/ 660064 w 10937756"/>
              <a:gd name="connsiteY7" fmla="*/ 6648081 h 6858000"/>
              <a:gd name="connsiteX8" fmla="*/ 0 w 10937756"/>
              <a:gd name="connsiteY8" fmla="*/ 4041289 h 6858000"/>
              <a:gd name="connsiteX9" fmla="*/ 1601797 w 10937756"/>
              <a:gd name="connsiteY9" fmla="*/ 174208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937756" h="6858000">
                <a:moveTo>
                  <a:pt x="1784518" y="0"/>
                </a:moveTo>
                <a:lnTo>
                  <a:pt x="9153238" y="0"/>
                </a:lnTo>
                <a:lnTo>
                  <a:pt x="9335959" y="174208"/>
                </a:lnTo>
                <a:cubicBezTo>
                  <a:pt x="10325631" y="1163881"/>
                  <a:pt x="10937756" y="2531100"/>
                  <a:pt x="10937756" y="4041289"/>
                </a:cubicBezTo>
                <a:cubicBezTo>
                  <a:pt x="10937756" y="4985157"/>
                  <a:pt x="10698645" y="5873178"/>
                  <a:pt x="10277692" y="6648081"/>
                </a:cubicBezTo>
                <a:lnTo>
                  <a:pt x="10156991" y="6858000"/>
                </a:lnTo>
                <a:lnTo>
                  <a:pt x="780765" y="6858000"/>
                </a:lnTo>
                <a:lnTo>
                  <a:pt x="660064" y="6648081"/>
                </a:lnTo>
                <a:cubicBezTo>
                  <a:pt x="239111" y="5873178"/>
                  <a:pt x="0" y="4985157"/>
                  <a:pt x="0" y="4041289"/>
                </a:cubicBezTo>
                <a:cubicBezTo>
                  <a:pt x="0" y="2531100"/>
                  <a:pt x="612125" y="1163881"/>
                  <a:pt x="1601797" y="174208"/>
                </a:cubicBezTo>
                <a:close/>
              </a:path>
            </a:pathLst>
          </a:custGeom>
          <a:solidFill>
            <a:schemeClr val="bg1">
              <a:lumMod val="85000"/>
              <a:alpha val="10000"/>
            </a:schemeClr>
          </a:solidFill>
          <a:ln w="3175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6CE760D-7E46-480A-BA2A-662CD14E3FD7}"/>
              </a:ext>
            </a:extLst>
          </p:cNvPr>
          <p:cNvSpPr txBox="1"/>
          <p:nvPr/>
        </p:nvSpPr>
        <p:spPr>
          <a:xfrm>
            <a:off x="9075876" y="842931"/>
            <a:ext cx="1744322" cy="667199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endParaRPr lang="en-GB" dirty="0"/>
          </a:p>
        </p:txBody>
      </p:sp>
      <p:sp useBgFill="1">
        <p:nvSpPr>
          <p:cNvPr id="141" name="Rectangle 144">
            <a:extLst>
              <a:ext uri="{FF2B5EF4-FFF2-40B4-BE49-F238E27FC236}">
                <a16:creationId xmlns:a16="http://schemas.microsoft.com/office/drawing/2014/main" id="{85F279D6-ED25-4D3F-9479-8ABB21867D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2" name="Freeform: Shape 146">
            <a:extLst>
              <a:ext uri="{FF2B5EF4-FFF2-40B4-BE49-F238E27FC236}">
                <a16:creationId xmlns:a16="http://schemas.microsoft.com/office/drawing/2014/main" id="{38D0B1B4-C487-47EF-B7D0-421066454C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275" y="643466"/>
            <a:ext cx="1970939" cy="5571067"/>
          </a:xfrm>
          <a:custGeom>
            <a:avLst/>
            <a:gdLst>
              <a:gd name="connsiteX0" fmla="*/ 0 w 1970939"/>
              <a:gd name="connsiteY0" fmla="*/ 0 h 5571067"/>
              <a:gd name="connsiteX1" fmla="*/ 1774861 w 1970939"/>
              <a:gd name="connsiteY1" fmla="*/ 0 h 5571067"/>
              <a:gd name="connsiteX2" fmla="*/ 1780256 w 1970939"/>
              <a:gd name="connsiteY2" fmla="*/ 32931 h 5571067"/>
              <a:gd name="connsiteX3" fmla="*/ 1802197 w 1970939"/>
              <a:gd name="connsiteY3" fmla="*/ 170349 h 5571067"/>
              <a:gd name="connsiteX4" fmla="*/ 1820981 w 1970939"/>
              <a:gd name="connsiteY4" fmla="*/ 308372 h 5571067"/>
              <a:gd name="connsiteX5" fmla="*/ 1839923 w 1970939"/>
              <a:gd name="connsiteY5" fmla="*/ 445791 h 5571067"/>
              <a:gd name="connsiteX6" fmla="*/ 1857602 w 1970939"/>
              <a:gd name="connsiteY6" fmla="*/ 583814 h 5571067"/>
              <a:gd name="connsiteX7" fmla="*/ 1872756 w 1970939"/>
              <a:gd name="connsiteY7" fmla="*/ 720022 h 5571067"/>
              <a:gd name="connsiteX8" fmla="*/ 1887120 w 1970939"/>
              <a:gd name="connsiteY8" fmla="*/ 858046 h 5571067"/>
              <a:gd name="connsiteX9" fmla="*/ 1900223 w 1970939"/>
              <a:gd name="connsiteY9" fmla="*/ 995464 h 5571067"/>
              <a:gd name="connsiteX10" fmla="*/ 1911588 w 1970939"/>
              <a:gd name="connsiteY10" fmla="*/ 1130461 h 5571067"/>
              <a:gd name="connsiteX11" fmla="*/ 1922953 w 1970939"/>
              <a:gd name="connsiteY11" fmla="*/ 1267274 h 5571067"/>
              <a:gd name="connsiteX12" fmla="*/ 1932424 w 1970939"/>
              <a:gd name="connsiteY12" fmla="*/ 1402271 h 5571067"/>
              <a:gd name="connsiteX13" fmla="*/ 1939842 w 1970939"/>
              <a:gd name="connsiteY13" fmla="*/ 1537267 h 5571067"/>
              <a:gd name="connsiteX14" fmla="*/ 1947577 w 1970939"/>
              <a:gd name="connsiteY14" fmla="*/ 1671659 h 5571067"/>
              <a:gd name="connsiteX15" fmla="*/ 1954049 w 1970939"/>
              <a:gd name="connsiteY15" fmla="*/ 1804840 h 5571067"/>
              <a:gd name="connsiteX16" fmla="*/ 1958627 w 1970939"/>
              <a:gd name="connsiteY16" fmla="*/ 1936810 h 5571067"/>
              <a:gd name="connsiteX17" fmla="*/ 1962573 w 1970939"/>
              <a:gd name="connsiteY17" fmla="*/ 2068780 h 5571067"/>
              <a:gd name="connsiteX18" fmla="*/ 1966361 w 1970939"/>
              <a:gd name="connsiteY18" fmla="*/ 2199539 h 5571067"/>
              <a:gd name="connsiteX19" fmla="*/ 1968098 w 1970939"/>
              <a:gd name="connsiteY19" fmla="*/ 2328482 h 5571067"/>
              <a:gd name="connsiteX20" fmla="*/ 1969992 w 1970939"/>
              <a:gd name="connsiteY20" fmla="*/ 2457425 h 5571067"/>
              <a:gd name="connsiteX21" fmla="*/ 1970939 w 1970939"/>
              <a:gd name="connsiteY21" fmla="*/ 2584552 h 5571067"/>
              <a:gd name="connsiteX22" fmla="*/ 1969992 w 1970939"/>
              <a:gd name="connsiteY22" fmla="*/ 2710469 h 5571067"/>
              <a:gd name="connsiteX23" fmla="*/ 1969992 w 1970939"/>
              <a:gd name="connsiteY23" fmla="*/ 2835174 h 5571067"/>
              <a:gd name="connsiteX24" fmla="*/ 1968098 w 1970939"/>
              <a:gd name="connsiteY24" fmla="*/ 2958669 h 5571067"/>
              <a:gd name="connsiteX25" fmla="*/ 1965256 w 1970939"/>
              <a:gd name="connsiteY25" fmla="*/ 3079742 h 5571067"/>
              <a:gd name="connsiteX26" fmla="*/ 1962573 w 1970939"/>
              <a:gd name="connsiteY26" fmla="*/ 3199605 h 5571067"/>
              <a:gd name="connsiteX27" fmla="*/ 1959574 w 1970939"/>
              <a:gd name="connsiteY27" fmla="*/ 3317046 h 5571067"/>
              <a:gd name="connsiteX28" fmla="*/ 1954996 w 1970939"/>
              <a:gd name="connsiteY28" fmla="*/ 3433882 h 5571067"/>
              <a:gd name="connsiteX29" fmla="*/ 1950103 w 1970939"/>
              <a:gd name="connsiteY29" fmla="*/ 3548902 h 5571067"/>
              <a:gd name="connsiteX30" fmla="*/ 1945683 w 1970939"/>
              <a:gd name="connsiteY30" fmla="*/ 3661500 h 5571067"/>
              <a:gd name="connsiteX31" fmla="*/ 1933213 w 1970939"/>
              <a:gd name="connsiteY31" fmla="*/ 3881248 h 5571067"/>
              <a:gd name="connsiteX32" fmla="*/ 1919953 w 1970939"/>
              <a:gd name="connsiteY32" fmla="*/ 4091916 h 5571067"/>
              <a:gd name="connsiteX33" fmla="*/ 1906063 w 1970939"/>
              <a:gd name="connsiteY33" fmla="*/ 4294109 h 5571067"/>
              <a:gd name="connsiteX34" fmla="*/ 1890751 w 1970939"/>
              <a:gd name="connsiteY34" fmla="*/ 4485405 h 5571067"/>
              <a:gd name="connsiteX35" fmla="*/ 1874809 w 1970939"/>
              <a:gd name="connsiteY35" fmla="*/ 4668226 h 5571067"/>
              <a:gd name="connsiteX36" fmla="*/ 1857602 w 1970939"/>
              <a:gd name="connsiteY36" fmla="*/ 4837728 h 5571067"/>
              <a:gd name="connsiteX37" fmla="*/ 1840713 w 1970939"/>
              <a:gd name="connsiteY37" fmla="*/ 4996940 h 5571067"/>
              <a:gd name="connsiteX38" fmla="*/ 1823823 w 1970939"/>
              <a:gd name="connsiteY38" fmla="*/ 5143439 h 5571067"/>
              <a:gd name="connsiteX39" fmla="*/ 1807880 w 1970939"/>
              <a:gd name="connsiteY39" fmla="*/ 5277830 h 5571067"/>
              <a:gd name="connsiteX40" fmla="*/ 1792726 w 1970939"/>
              <a:gd name="connsiteY40" fmla="*/ 5397087 h 5571067"/>
              <a:gd name="connsiteX41" fmla="*/ 1778362 w 1970939"/>
              <a:gd name="connsiteY41" fmla="*/ 5504843 h 5571067"/>
              <a:gd name="connsiteX42" fmla="*/ 1769613 w 1970939"/>
              <a:gd name="connsiteY42" fmla="*/ 5571067 h 5571067"/>
              <a:gd name="connsiteX43" fmla="*/ 0 w 1970939"/>
              <a:gd name="connsiteY43" fmla="*/ 5571067 h 55710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</a:cxnLst>
            <a:rect l="l" t="t" r="r" b="b"/>
            <a:pathLst>
              <a:path w="1970939" h="5571067">
                <a:moveTo>
                  <a:pt x="0" y="0"/>
                </a:moveTo>
                <a:lnTo>
                  <a:pt x="1774861" y="0"/>
                </a:lnTo>
                <a:lnTo>
                  <a:pt x="1780256" y="32931"/>
                </a:lnTo>
                <a:lnTo>
                  <a:pt x="1802197" y="170349"/>
                </a:lnTo>
                <a:lnTo>
                  <a:pt x="1820981" y="308372"/>
                </a:lnTo>
                <a:lnTo>
                  <a:pt x="1839923" y="445791"/>
                </a:lnTo>
                <a:lnTo>
                  <a:pt x="1857602" y="583814"/>
                </a:lnTo>
                <a:lnTo>
                  <a:pt x="1872756" y="720022"/>
                </a:lnTo>
                <a:lnTo>
                  <a:pt x="1887120" y="858046"/>
                </a:lnTo>
                <a:lnTo>
                  <a:pt x="1900223" y="995464"/>
                </a:lnTo>
                <a:lnTo>
                  <a:pt x="1911588" y="1130461"/>
                </a:lnTo>
                <a:lnTo>
                  <a:pt x="1922953" y="1267274"/>
                </a:lnTo>
                <a:lnTo>
                  <a:pt x="1932424" y="1402271"/>
                </a:lnTo>
                <a:lnTo>
                  <a:pt x="1939842" y="1537267"/>
                </a:lnTo>
                <a:lnTo>
                  <a:pt x="1947577" y="1671659"/>
                </a:lnTo>
                <a:lnTo>
                  <a:pt x="1954049" y="1804840"/>
                </a:lnTo>
                <a:lnTo>
                  <a:pt x="1958627" y="1936810"/>
                </a:lnTo>
                <a:lnTo>
                  <a:pt x="1962573" y="2068780"/>
                </a:lnTo>
                <a:lnTo>
                  <a:pt x="1966361" y="2199539"/>
                </a:lnTo>
                <a:lnTo>
                  <a:pt x="1968098" y="2328482"/>
                </a:lnTo>
                <a:lnTo>
                  <a:pt x="1969992" y="2457425"/>
                </a:lnTo>
                <a:lnTo>
                  <a:pt x="1970939" y="2584552"/>
                </a:lnTo>
                <a:lnTo>
                  <a:pt x="1969992" y="2710469"/>
                </a:lnTo>
                <a:lnTo>
                  <a:pt x="1969992" y="2835174"/>
                </a:lnTo>
                <a:lnTo>
                  <a:pt x="1968098" y="2958669"/>
                </a:lnTo>
                <a:lnTo>
                  <a:pt x="1965256" y="3079742"/>
                </a:lnTo>
                <a:lnTo>
                  <a:pt x="1962573" y="3199605"/>
                </a:lnTo>
                <a:lnTo>
                  <a:pt x="1959574" y="3317046"/>
                </a:lnTo>
                <a:lnTo>
                  <a:pt x="1954996" y="3433882"/>
                </a:lnTo>
                <a:lnTo>
                  <a:pt x="1950103" y="3548902"/>
                </a:lnTo>
                <a:lnTo>
                  <a:pt x="1945683" y="3661500"/>
                </a:lnTo>
                <a:lnTo>
                  <a:pt x="1933213" y="3881248"/>
                </a:lnTo>
                <a:lnTo>
                  <a:pt x="1919953" y="4091916"/>
                </a:lnTo>
                <a:lnTo>
                  <a:pt x="1906063" y="4294109"/>
                </a:lnTo>
                <a:lnTo>
                  <a:pt x="1890751" y="4485405"/>
                </a:lnTo>
                <a:lnTo>
                  <a:pt x="1874809" y="4668226"/>
                </a:lnTo>
                <a:lnTo>
                  <a:pt x="1857602" y="4837728"/>
                </a:lnTo>
                <a:lnTo>
                  <a:pt x="1840713" y="4996940"/>
                </a:lnTo>
                <a:lnTo>
                  <a:pt x="1823823" y="5143439"/>
                </a:lnTo>
                <a:lnTo>
                  <a:pt x="1807880" y="5277830"/>
                </a:lnTo>
                <a:lnTo>
                  <a:pt x="1792726" y="5397087"/>
                </a:lnTo>
                <a:lnTo>
                  <a:pt x="1778362" y="5504843"/>
                </a:lnTo>
                <a:lnTo>
                  <a:pt x="1769613" y="5571067"/>
                </a:lnTo>
                <a:lnTo>
                  <a:pt x="0" y="5571067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>
            <a:noAutofit/>
          </a:bodyPr>
          <a:lstStyle/>
          <a:p>
            <a:endParaRPr lang="en-US" dirty="0"/>
          </a:p>
        </p:txBody>
      </p:sp>
      <p:sp>
        <p:nvSpPr>
          <p:cNvPr id="144" name="Freeform: Shape 148">
            <a:extLst>
              <a:ext uri="{FF2B5EF4-FFF2-40B4-BE49-F238E27FC236}">
                <a16:creationId xmlns:a16="http://schemas.microsoft.com/office/drawing/2014/main" id="{0214736A-03B2-4B91-B0AF-B21213F3B9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 rot="15922489">
            <a:off x="969335" y="1702087"/>
            <a:ext cx="3209207" cy="612850"/>
          </a:xfrm>
          <a:custGeom>
            <a:avLst/>
            <a:gdLst>
              <a:gd name="connsiteX0" fmla="*/ 3195151 w 3209207"/>
              <a:gd name="connsiteY0" fmla="*/ 612847 h 612850"/>
              <a:gd name="connsiteX1" fmla="*/ 3029871 w 3209207"/>
              <a:gd name="connsiteY1" fmla="*/ 611146 h 612850"/>
              <a:gd name="connsiteX2" fmla="*/ 2949639 w 3209207"/>
              <a:gd name="connsiteY2" fmla="*/ 608906 h 612850"/>
              <a:gd name="connsiteX3" fmla="*/ 2978018 w 3209207"/>
              <a:gd name="connsiteY3" fmla="*/ 258115 h 612850"/>
              <a:gd name="connsiteX4" fmla="*/ 2944764 w 3209207"/>
              <a:gd name="connsiteY4" fmla="*/ 260801 h 612850"/>
              <a:gd name="connsiteX5" fmla="*/ 2806036 w 3209207"/>
              <a:gd name="connsiteY5" fmla="*/ 271446 h 612850"/>
              <a:gd name="connsiteX6" fmla="*/ 2666958 w 3209207"/>
              <a:gd name="connsiteY6" fmla="*/ 278917 h 612850"/>
              <a:gd name="connsiteX7" fmla="*/ 2528469 w 3209207"/>
              <a:gd name="connsiteY7" fmla="*/ 286593 h 612850"/>
              <a:gd name="connsiteX8" fmla="*/ 2389479 w 3209207"/>
              <a:gd name="connsiteY8" fmla="*/ 292970 h 612850"/>
              <a:gd name="connsiteX9" fmla="*/ 2252501 w 3209207"/>
              <a:gd name="connsiteY9" fmla="*/ 296993 h 612850"/>
              <a:gd name="connsiteX10" fmla="*/ 2113775 w 3209207"/>
              <a:gd name="connsiteY10" fmla="*/ 300086 h 612850"/>
              <a:gd name="connsiteX11" fmla="*/ 1975755 w 3209207"/>
              <a:gd name="connsiteY11" fmla="*/ 301980 h 612850"/>
              <a:gd name="connsiteX12" fmla="*/ 1840287 w 3209207"/>
              <a:gd name="connsiteY12" fmla="*/ 302348 h 612850"/>
              <a:gd name="connsiteX13" fmla="*/ 1703009 w 3209207"/>
              <a:gd name="connsiteY13" fmla="*/ 302570 h 612850"/>
              <a:gd name="connsiteX14" fmla="*/ 1567693 w 3209207"/>
              <a:gd name="connsiteY14" fmla="*/ 301063 h 612850"/>
              <a:gd name="connsiteX15" fmla="*/ 1432543 w 3209207"/>
              <a:gd name="connsiteY15" fmla="*/ 297523 h 612850"/>
              <a:gd name="connsiteX16" fmla="*/ 1297969 w 3209207"/>
              <a:gd name="connsiteY16" fmla="*/ 294345 h 612850"/>
              <a:gd name="connsiteX17" fmla="*/ 1164703 w 3209207"/>
              <a:gd name="connsiteY17" fmla="*/ 290015 h 612850"/>
              <a:gd name="connsiteX18" fmla="*/ 1032796 w 3209207"/>
              <a:gd name="connsiteY18" fmla="*/ 283907 h 612850"/>
              <a:gd name="connsiteX19" fmla="*/ 900940 w 3209207"/>
              <a:gd name="connsiteY19" fmla="*/ 277172 h 612850"/>
              <a:gd name="connsiteX20" fmla="*/ 770303 w 3209207"/>
              <a:gd name="connsiteY20" fmla="*/ 270380 h 612850"/>
              <a:gd name="connsiteX21" fmla="*/ 641641 w 3209207"/>
              <a:gd name="connsiteY21" fmla="*/ 261702 h 612850"/>
              <a:gd name="connsiteX22" fmla="*/ 512966 w 3209207"/>
              <a:gd name="connsiteY22" fmla="*/ 253180 h 612850"/>
              <a:gd name="connsiteX23" fmla="*/ 386177 w 3209207"/>
              <a:gd name="connsiteY23" fmla="*/ 243867 h 612850"/>
              <a:gd name="connsiteX24" fmla="*/ 260746 w 3209207"/>
              <a:gd name="connsiteY24" fmla="*/ 232775 h 612850"/>
              <a:gd name="connsiteX25" fmla="*/ 136447 w 3209207"/>
              <a:gd name="connsiteY25" fmla="*/ 222719 h 612850"/>
              <a:gd name="connsiteX26" fmla="*/ 13506 w 3209207"/>
              <a:gd name="connsiteY26" fmla="*/ 210885 h 612850"/>
              <a:gd name="connsiteX27" fmla="*/ 0 w 3209207"/>
              <a:gd name="connsiteY27" fmla="*/ 209475 h 612850"/>
              <a:gd name="connsiteX28" fmla="*/ 40844 w 3209207"/>
              <a:gd name="connsiteY28" fmla="*/ 212313 h 612850"/>
              <a:gd name="connsiteX29" fmla="*/ 132211 w 3209207"/>
              <a:gd name="connsiteY29" fmla="*/ 216946 h 612850"/>
              <a:gd name="connsiteX30" fmla="*/ 225585 w 3209207"/>
              <a:gd name="connsiteY30" fmla="*/ 221811 h 612850"/>
              <a:gd name="connsiteX31" fmla="*/ 320298 w 3209207"/>
              <a:gd name="connsiteY31" fmla="*/ 226444 h 612850"/>
              <a:gd name="connsiteX32" fmla="*/ 415680 w 3209207"/>
              <a:gd name="connsiteY32" fmla="*/ 229340 h 612850"/>
              <a:gd name="connsiteX33" fmla="*/ 512735 w 3209207"/>
              <a:gd name="connsiteY33" fmla="*/ 232120 h 612850"/>
              <a:gd name="connsiteX34" fmla="*/ 611464 w 3209207"/>
              <a:gd name="connsiteY34" fmla="*/ 235015 h 612850"/>
              <a:gd name="connsiteX35" fmla="*/ 711532 w 3209207"/>
              <a:gd name="connsiteY35" fmla="*/ 236985 h 612850"/>
              <a:gd name="connsiteX36" fmla="*/ 812604 w 3209207"/>
              <a:gd name="connsiteY36" fmla="*/ 236985 h 612850"/>
              <a:gd name="connsiteX37" fmla="*/ 915014 w 3209207"/>
              <a:gd name="connsiteY37" fmla="*/ 237795 h 612850"/>
              <a:gd name="connsiteX38" fmla="*/ 1018428 w 3209207"/>
              <a:gd name="connsiteY38" fmla="*/ 236985 h 612850"/>
              <a:gd name="connsiteX39" fmla="*/ 1122847 w 3209207"/>
              <a:gd name="connsiteY39" fmla="*/ 235015 h 612850"/>
              <a:gd name="connsiteX40" fmla="*/ 1227600 w 3209207"/>
              <a:gd name="connsiteY40" fmla="*/ 233162 h 612850"/>
              <a:gd name="connsiteX41" fmla="*/ 1333692 w 3209207"/>
              <a:gd name="connsiteY41" fmla="*/ 229340 h 612850"/>
              <a:gd name="connsiteX42" fmla="*/ 1441122 w 3209207"/>
              <a:gd name="connsiteY42" fmla="*/ 225634 h 612850"/>
              <a:gd name="connsiteX43" fmla="*/ 1547883 w 3209207"/>
              <a:gd name="connsiteY43" fmla="*/ 220769 h 612850"/>
              <a:gd name="connsiteX44" fmla="*/ 1655983 w 3209207"/>
              <a:gd name="connsiteY44" fmla="*/ 214282 h 612850"/>
              <a:gd name="connsiteX45" fmla="*/ 1765421 w 3209207"/>
              <a:gd name="connsiteY45" fmla="*/ 206638 h 612850"/>
              <a:gd name="connsiteX46" fmla="*/ 1874860 w 3209207"/>
              <a:gd name="connsiteY46" fmla="*/ 199108 h 612850"/>
              <a:gd name="connsiteX47" fmla="*/ 1984299 w 3209207"/>
              <a:gd name="connsiteY47" fmla="*/ 189495 h 612850"/>
              <a:gd name="connsiteX48" fmla="*/ 2095745 w 3209207"/>
              <a:gd name="connsiteY48" fmla="*/ 178144 h 612850"/>
              <a:gd name="connsiteX49" fmla="*/ 2205184 w 3209207"/>
              <a:gd name="connsiteY49" fmla="*/ 166793 h 612850"/>
              <a:gd name="connsiteX50" fmla="*/ 2316631 w 3209207"/>
              <a:gd name="connsiteY50" fmla="*/ 153472 h 612850"/>
              <a:gd name="connsiteX51" fmla="*/ 2429081 w 3209207"/>
              <a:gd name="connsiteY51" fmla="*/ 139226 h 612850"/>
              <a:gd name="connsiteX52" fmla="*/ 2539523 w 3209207"/>
              <a:gd name="connsiteY52" fmla="*/ 124052 h 612850"/>
              <a:gd name="connsiteX53" fmla="*/ 2651305 w 3209207"/>
              <a:gd name="connsiteY53" fmla="*/ 106215 h 612850"/>
              <a:gd name="connsiteX54" fmla="*/ 2763086 w 3209207"/>
              <a:gd name="connsiteY54" fmla="*/ 87219 h 612850"/>
              <a:gd name="connsiteX55" fmla="*/ 2874867 w 3209207"/>
              <a:gd name="connsiteY55" fmla="*/ 68339 h 612850"/>
              <a:gd name="connsiteX56" fmla="*/ 2986314 w 3209207"/>
              <a:gd name="connsiteY56" fmla="*/ 46331 h 612850"/>
              <a:gd name="connsiteX57" fmla="*/ 3097760 w 3209207"/>
              <a:gd name="connsiteY57" fmla="*/ 23629 h 612850"/>
              <a:gd name="connsiteX58" fmla="*/ 3209207 w 3209207"/>
              <a:gd name="connsiteY58" fmla="*/ 0 h 612850"/>
              <a:gd name="connsiteX59" fmla="*/ 3195151 w 3209207"/>
              <a:gd name="connsiteY59" fmla="*/ 612847 h 6128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</a:cxnLst>
            <a:rect l="l" t="t" r="r" b="b"/>
            <a:pathLst>
              <a:path w="3209207" h="612850">
                <a:moveTo>
                  <a:pt x="3195151" y="612847"/>
                </a:moveTo>
                <a:cubicBezTo>
                  <a:pt x="3144238" y="612898"/>
                  <a:pt x="3088941" y="612318"/>
                  <a:pt x="3029871" y="611146"/>
                </a:cubicBezTo>
                <a:lnTo>
                  <a:pt x="2949639" y="608906"/>
                </a:lnTo>
                <a:lnTo>
                  <a:pt x="2978018" y="258115"/>
                </a:lnTo>
                <a:lnTo>
                  <a:pt x="2944764" y="260801"/>
                </a:lnTo>
                <a:lnTo>
                  <a:pt x="2806036" y="271446"/>
                </a:lnTo>
                <a:lnTo>
                  <a:pt x="2666958" y="278917"/>
                </a:lnTo>
                <a:lnTo>
                  <a:pt x="2528469" y="286593"/>
                </a:lnTo>
                <a:lnTo>
                  <a:pt x="2389479" y="292970"/>
                </a:lnTo>
                <a:lnTo>
                  <a:pt x="2252501" y="296993"/>
                </a:lnTo>
                <a:lnTo>
                  <a:pt x="2113775" y="300086"/>
                </a:lnTo>
                <a:lnTo>
                  <a:pt x="1975755" y="301980"/>
                </a:lnTo>
                <a:lnTo>
                  <a:pt x="1840287" y="302348"/>
                </a:lnTo>
                <a:lnTo>
                  <a:pt x="1703009" y="302570"/>
                </a:lnTo>
                <a:lnTo>
                  <a:pt x="1567693" y="301063"/>
                </a:lnTo>
                <a:lnTo>
                  <a:pt x="1432543" y="297523"/>
                </a:lnTo>
                <a:lnTo>
                  <a:pt x="1297969" y="294345"/>
                </a:lnTo>
                <a:lnTo>
                  <a:pt x="1164703" y="290015"/>
                </a:lnTo>
                <a:lnTo>
                  <a:pt x="1032796" y="283907"/>
                </a:lnTo>
                <a:lnTo>
                  <a:pt x="900940" y="277172"/>
                </a:lnTo>
                <a:lnTo>
                  <a:pt x="770303" y="270380"/>
                </a:lnTo>
                <a:lnTo>
                  <a:pt x="641641" y="261702"/>
                </a:lnTo>
                <a:lnTo>
                  <a:pt x="512966" y="253180"/>
                </a:lnTo>
                <a:lnTo>
                  <a:pt x="386177" y="243867"/>
                </a:lnTo>
                <a:lnTo>
                  <a:pt x="260746" y="232775"/>
                </a:lnTo>
                <a:lnTo>
                  <a:pt x="136447" y="222719"/>
                </a:lnTo>
                <a:lnTo>
                  <a:pt x="13506" y="210885"/>
                </a:lnTo>
                <a:lnTo>
                  <a:pt x="0" y="209475"/>
                </a:lnTo>
                <a:lnTo>
                  <a:pt x="40844" y="212313"/>
                </a:lnTo>
                <a:lnTo>
                  <a:pt x="132211" y="216946"/>
                </a:lnTo>
                <a:lnTo>
                  <a:pt x="225585" y="221811"/>
                </a:lnTo>
                <a:lnTo>
                  <a:pt x="320298" y="226444"/>
                </a:lnTo>
                <a:lnTo>
                  <a:pt x="415680" y="229340"/>
                </a:lnTo>
                <a:lnTo>
                  <a:pt x="512735" y="232120"/>
                </a:lnTo>
                <a:lnTo>
                  <a:pt x="611464" y="235015"/>
                </a:lnTo>
                <a:lnTo>
                  <a:pt x="711532" y="236985"/>
                </a:lnTo>
                <a:lnTo>
                  <a:pt x="812604" y="236985"/>
                </a:lnTo>
                <a:lnTo>
                  <a:pt x="915014" y="237795"/>
                </a:lnTo>
                <a:lnTo>
                  <a:pt x="1018428" y="236985"/>
                </a:lnTo>
                <a:lnTo>
                  <a:pt x="1122847" y="235015"/>
                </a:lnTo>
                <a:lnTo>
                  <a:pt x="1227600" y="233162"/>
                </a:lnTo>
                <a:lnTo>
                  <a:pt x="1333692" y="229340"/>
                </a:lnTo>
                <a:lnTo>
                  <a:pt x="1441122" y="225634"/>
                </a:lnTo>
                <a:lnTo>
                  <a:pt x="1547883" y="220769"/>
                </a:lnTo>
                <a:lnTo>
                  <a:pt x="1655983" y="214282"/>
                </a:lnTo>
                <a:lnTo>
                  <a:pt x="1765421" y="206638"/>
                </a:lnTo>
                <a:lnTo>
                  <a:pt x="1874860" y="199108"/>
                </a:lnTo>
                <a:lnTo>
                  <a:pt x="1984299" y="189495"/>
                </a:lnTo>
                <a:lnTo>
                  <a:pt x="2095745" y="178144"/>
                </a:lnTo>
                <a:lnTo>
                  <a:pt x="2205184" y="166793"/>
                </a:lnTo>
                <a:lnTo>
                  <a:pt x="2316631" y="153472"/>
                </a:lnTo>
                <a:lnTo>
                  <a:pt x="2429081" y="139226"/>
                </a:lnTo>
                <a:lnTo>
                  <a:pt x="2539523" y="124052"/>
                </a:lnTo>
                <a:lnTo>
                  <a:pt x="2651305" y="106215"/>
                </a:lnTo>
                <a:lnTo>
                  <a:pt x="2763086" y="87219"/>
                </a:lnTo>
                <a:lnTo>
                  <a:pt x="2874867" y="68339"/>
                </a:lnTo>
                <a:lnTo>
                  <a:pt x="2986314" y="46331"/>
                </a:lnTo>
                <a:lnTo>
                  <a:pt x="3097760" y="23629"/>
                </a:lnTo>
                <a:lnTo>
                  <a:pt x="3209207" y="0"/>
                </a:lnTo>
                <a:cubicBezTo>
                  <a:pt x="3198832" y="386055"/>
                  <a:pt x="3205525" y="226792"/>
                  <a:pt x="3195151" y="612847"/>
                </a:cubicBez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</p:spPr>
        <p:txBody>
          <a:bodyPr wrap="square">
            <a:noAutofit/>
          </a:bodyPr>
          <a:lstStyle/>
          <a:p>
            <a:endParaRPr lang="en-US" dirty="0"/>
          </a:p>
        </p:txBody>
      </p:sp>
      <p:sp>
        <p:nvSpPr>
          <p:cNvPr id="107" name="Freeform: Shape 106">
            <a:extLst>
              <a:ext uri="{FF2B5EF4-FFF2-40B4-BE49-F238E27FC236}">
                <a16:creationId xmlns:a16="http://schemas.microsoft.com/office/drawing/2014/main" id="{DA5F6E6D-A9ED-471F-B5D3-C84B846650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011081" y="660691"/>
            <a:ext cx="8539644" cy="5354378"/>
          </a:xfrm>
          <a:custGeom>
            <a:avLst/>
            <a:gdLst>
              <a:gd name="connsiteX0" fmla="*/ 1784518 w 10937756"/>
              <a:gd name="connsiteY0" fmla="*/ 0 h 6858000"/>
              <a:gd name="connsiteX1" fmla="*/ 9153238 w 10937756"/>
              <a:gd name="connsiteY1" fmla="*/ 0 h 6858000"/>
              <a:gd name="connsiteX2" fmla="*/ 9335959 w 10937756"/>
              <a:gd name="connsiteY2" fmla="*/ 174208 h 6858000"/>
              <a:gd name="connsiteX3" fmla="*/ 10937756 w 10937756"/>
              <a:gd name="connsiteY3" fmla="*/ 4041289 h 6858000"/>
              <a:gd name="connsiteX4" fmla="*/ 10277692 w 10937756"/>
              <a:gd name="connsiteY4" fmla="*/ 6648081 h 6858000"/>
              <a:gd name="connsiteX5" fmla="*/ 10156991 w 10937756"/>
              <a:gd name="connsiteY5" fmla="*/ 6858000 h 6858000"/>
              <a:gd name="connsiteX6" fmla="*/ 780765 w 10937756"/>
              <a:gd name="connsiteY6" fmla="*/ 6858000 h 6858000"/>
              <a:gd name="connsiteX7" fmla="*/ 660064 w 10937756"/>
              <a:gd name="connsiteY7" fmla="*/ 6648081 h 6858000"/>
              <a:gd name="connsiteX8" fmla="*/ 0 w 10937756"/>
              <a:gd name="connsiteY8" fmla="*/ 4041289 h 6858000"/>
              <a:gd name="connsiteX9" fmla="*/ 1601797 w 10937756"/>
              <a:gd name="connsiteY9" fmla="*/ 174208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937756" h="6858000">
                <a:moveTo>
                  <a:pt x="1784518" y="0"/>
                </a:moveTo>
                <a:lnTo>
                  <a:pt x="9153238" y="0"/>
                </a:lnTo>
                <a:lnTo>
                  <a:pt x="9335959" y="174208"/>
                </a:lnTo>
                <a:cubicBezTo>
                  <a:pt x="10325631" y="1163881"/>
                  <a:pt x="10937756" y="2531100"/>
                  <a:pt x="10937756" y="4041289"/>
                </a:cubicBezTo>
                <a:cubicBezTo>
                  <a:pt x="10937756" y="4985157"/>
                  <a:pt x="10698645" y="5873178"/>
                  <a:pt x="10277692" y="6648081"/>
                </a:cubicBezTo>
                <a:lnTo>
                  <a:pt x="10156991" y="6858000"/>
                </a:lnTo>
                <a:lnTo>
                  <a:pt x="780765" y="6858000"/>
                </a:lnTo>
                <a:lnTo>
                  <a:pt x="660064" y="6648081"/>
                </a:lnTo>
                <a:cubicBezTo>
                  <a:pt x="239111" y="5873178"/>
                  <a:pt x="0" y="4985157"/>
                  <a:pt x="0" y="4041289"/>
                </a:cubicBezTo>
                <a:cubicBezTo>
                  <a:pt x="0" y="2531100"/>
                  <a:pt x="612125" y="1163881"/>
                  <a:pt x="1601797" y="174208"/>
                </a:cubicBezTo>
                <a:close/>
              </a:path>
            </a:pathLst>
          </a:custGeom>
          <a:solidFill>
            <a:schemeClr val="bg1">
              <a:lumMod val="85000"/>
              <a:alpha val="10000"/>
            </a:schemeClr>
          </a:solidFill>
          <a:ln w="3175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1" name="Oval 80">
            <a:extLst>
              <a:ext uri="{FF2B5EF4-FFF2-40B4-BE49-F238E27FC236}">
                <a16:creationId xmlns:a16="http://schemas.microsoft.com/office/drawing/2014/main" id="{44864D6A-CDDD-4D60-8619-C1AD786F3F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992623" y="3125398"/>
            <a:ext cx="1545883" cy="1545883"/>
          </a:xfrm>
          <a:prstGeom prst="ellipse">
            <a:avLst/>
          </a:prstGeom>
          <a:solidFill>
            <a:schemeClr val="accent1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0" name="Oval 79">
            <a:extLst>
              <a:ext uri="{FF2B5EF4-FFF2-40B4-BE49-F238E27FC236}">
                <a16:creationId xmlns:a16="http://schemas.microsoft.com/office/drawing/2014/main" id="{9CD1768A-EC26-4C6A-A57C-E230058904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529993" y="4207033"/>
            <a:ext cx="1545883" cy="1545883"/>
          </a:xfrm>
          <a:prstGeom prst="ellipse">
            <a:avLst/>
          </a:prstGeom>
          <a:solidFill>
            <a:schemeClr val="accent4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9" name="Oval 78">
            <a:extLst>
              <a:ext uri="{FF2B5EF4-FFF2-40B4-BE49-F238E27FC236}">
                <a16:creationId xmlns:a16="http://schemas.microsoft.com/office/drawing/2014/main" id="{99530F13-2430-4DB9-9637-7708CFDD87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529993" y="2128493"/>
            <a:ext cx="1545883" cy="1545883"/>
          </a:xfrm>
          <a:prstGeom prst="ellipse">
            <a:avLst/>
          </a:prstGeom>
          <a:solidFill>
            <a:schemeClr val="accent3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8" name="Oval 77">
            <a:extLst>
              <a:ext uri="{FF2B5EF4-FFF2-40B4-BE49-F238E27FC236}">
                <a16:creationId xmlns:a16="http://schemas.microsoft.com/office/drawing/2014/main" id="{A4F69744-BE77-4CA9-862A-54E574EE83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497668" y="4214469"/>
            <a:ext cx="1545883" cy="1545883"/>
          </a:xfrm>
          <a:prstGeom prst="ellipse">
            <a:avLst/>
          </a:prstGeom>
          <a:solidFill>
            <a:schemeClr val="accent2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7" name="Oval 76">
            <a:extLst>
              <a:ext uri="{FF2B5EF4-FFF2-40B4-BE49-F238E27FC236}">
                <a16:creationId xmlns:a16="http://schemas.microsoft.com/office/drawing/2014/main" id="{D8B7D5AE-8D15-48A8-BF79-863756AB22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497668" y="2173269"/>
            <a:ext cx="1545883" cy="1545883"/>
          </a:xfrm>
          <a:prstGeom prst="ellipse">
            <a:avLst/>
          </a:prstGeom>
          <a:solidFill>
            <a:schemeClr val="accent5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0E26D681-9D60-4729-9BAF-8F1BC982F3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447058" y="2113748"/>
            <a:ext cx="3621642" cy="3621642"/>
          </a:xfrm>
          <a:prstGeom prst="ellipse">
            <a:avLst/>
          </a:prstGeom>
          <a:solidFill>
            <a:schemeClr val="bg1">
              <a:lumMod val="95000"/>
              <a:alpha val="68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EFD3B067-A626-42D5-A3BC-823CE088FD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118214" y="2784904"/>
            <a:ext cx="2279329" cy="2279329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" name="Oval 70">
            <a:extLst>
              <a:ext uri="{FF2B5EF4-FFF2-40B4-BE49-F238E27FC236}">
                <a16:creationId xmlns:a16="http://schemas.microsoft.com/office/drawing/2014/main" id="{4B1786F3-631A-4BEE-8323-68AB581BC4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364874" y="3038706"/>
            <a:ext cx="166682" cy="166682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3" name="Oval 72">
            <a:extLst>
              <a:ext uri="{FF2B5EF4-FFF2-40B4-BE49-F238E27FC236}">
                <a16:creationId xmlns:a16="http://schemas.microsoft.com/office/drawing/2014/main" id="{D13F3AC2-C134-452A-A575-2AEDD5FDD4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984731" y="3054216"/>
            <a:ext cx="166682" cy="166682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4" name="Oval 73">
            <a:extLst>
              <a:ext uri="{FF2B5EF4-FFF2-40B4-BE49-F238E27FC236}">
                <a16:creationId xmlns:a16="http://schemas.microsoft.com/office/drawing/2014/main" id="{F74C5EF9-9647-43F7-B54F-97E136BDC2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979801" y="4659397"/>
            <a:ext cx="166682" cy="166682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5" name="Oval 74">
            <a:extLst>
              <a:ext uri="{FF2B5EF4-FFF2-40B4-BE49-F238E27FC236}">
                <a16:creationId xmlns:a16="http://schemas.microsoft.com/office/drawing/2014/main" id="{B6143EC5-1312-45C8-8A63-08B7FD81AE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314202" y="3850370"/>
            <a:ext cx="166682" cy="166682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2" name="Oval 71">
            <a:extLst>
              <a:ext uri="{FF2B5EF4-FFF2-40B4-BE49-F238E27FC236}">
                <a16:creationId xmlns:a16="http://schemas.microsoft.com/office/drawing/2014/main" id="{E95005B3-E7A9-43A7-9097-E5C0B12D0A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034872" y="3973935"/>
            <a:ext cx="166682" cy="166682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8" name="Oval 107">
            <a:extLst>
              <a:ext uri="{FF2B5EF4-FFF2-40B4-BE49-F238E27FC236}">
                <a16:creationId xmlns:a16="http://schemas.microsoft.com/office/drawing/2014/main" id="{3D4169F2-589F-4BCC-9E24-FF0760B9A0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828385" y="2771490"/>
            <a:ext cx="64263" cy="64263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9" name="Oval 108">
            <a:extLst>
              <a:ext uri="{FF2B5EF4-FFF2-40B4-BE49-F238E27FC236}">
                <a16:creationId xmlns:a16="http://schemas.microsoft.com/office/drawing/2014/main" id="{2E67447B-A1BE-4C7F-841C-1D52C3E335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894087" y="2771490"/>
            <a:ext cx="64263" cy="64263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0" name="Oval 109">
            <a:extLst>
              <a:ext uri="{FF2B5EF4-FFF2-40B4-BE49-F238E27FC236}">
                <a16:creationId xmlns:a16="http://schemas.microsoft.com/office/drawing/2014/main" id="{8547C6B6-4C5C-4A9B-97B5-B9DAA62B65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716463" y="4331658"/>
            <a:ext cx="64263" cy="64263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1" name="Oval 110">
            <a:extLst>
              <a:ext uri="{FF2B5EF4-FFF2-40B4-BE49-F238E27FC236}">
                <a16:creationId xmlns:a16="http://schemas.microsoft.com/office/drawing/2014/main" id="{53B8C8A1-B8C7-423C-89FE-51E9ECFCB7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337151" y="4314782"/>
            <a:ext cx="64263" cy="64263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13" name="Connector: Elbow 112">
            <a:extLst>
              <a:ext uri="{FF2B5EF4-FFF2-40B4-BE49-F238E27FC236}">
                <a16:creationId xmlns:a16="http://schemas.microsoft.com/office/drawing/2014/main" id="{622A3281-34A2-40FA-8168-008FF71765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  <a:endCxn id="108" idx="4"/>
          </p:cNvCxnSpPr>
          <p:nvPr/>
        </p:nvCxnSpPr>
        <p:spPr>
          <a:xfrm rot="5400000" flipH="1">
            <a:off x="5370756" y="2325513"/>
            <a:ext cx="338279" cy="1358760"/>
          </a:xfrm>
          <a:prstGeom prst="bentConnector3">
            <a:avLst>
              <a:gd name="adj1" fmla="val -67577"/>
            </a:avLst>
          </a:prstGeom>
          <a:ln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Connector: Elbow 114">
            <a:extLst>
              <a:ext uri="{FF2B5EF4-FFF2-40B4-BE49-F238E27FC236}">
                <a16:creationId xmlns:a16="http://schemas.microsoft.com/office/drawing/2014/main" id="{3776E844-35AA-4B61-8A75-6DA7A2EE91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  <a:endCxn id="109" idx="4"/>
          </p:cNvCxnSpPr>
          <p:nvPr/>
        </p:nvCxnSpPr>
        <p:spPr>
          <a:xfrm rot="5400000" flipH="1">
            <a:off x="4903607" y="1858364"/>
            <a:ext cx="338279" cy="2293057"/>
          </a:xfrm>
          <a:prstGeom prst="bentConnector3">
            <a:avLst>
              <a:gd name="adj1" fmla="val -67577"/>
            </a:avLst>
          </a:prstGeom>
          <a:ln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9" name="Oval 118">
            <a:extLst>
              <a:ext uri="{FF2B5EF4-FFF2-40B4-BE49-F238E27FC236}">
                <a16:creationId xmlns:a16="http://schemas.microsoft.com/office/drawing/2014/main" id="{8A0D58C4-E3D8-4575-8BF0-37F45BB95A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911347" y="2771490"/>
            <a:ext cx="64263" cy="64263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22" name="Connector: Elbow 121">
            <a:extLst>
              <a:ext uri="{FF2B5EF4-FFF2-40B4-BE49-F238E27FC236}">
                <a16:creationId xmlns:a16="http://schemas.microsoft.com/office/drawing/2014/main" id="{DB6E0B7E-8974-4A28-BC51-7F85C7F5B3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rot="16200000" flipH="1" flipV="1">
            <a:off x="5224928" y="3470505"/>
            <a:ext cx="412595" cy="1373975"/>
          </a:xfrm>
          <a:prstGeom prst="bentConnector3">
            <a:avLst>
              <a:gd name="adj1" fmla="val -55406"/>
            </a:avLst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Connector: Elbow 129">
            <a:extLst>
              <a:ext uri="{FF2B5EF4-FFF2-40B4-BE49-F238E27FC236}">
                <a16:creationId xmlns:a16="http://schemas.microsoft.com/office/drawing/2014/main" id="{FE82DF5B-C60E-4257-B370-A4B302DC1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  <a:endCxn id="119" idx="4"/>
          </p:cNvCxnSpPr>
          <p:nvPr/>
        </p:nvCxnSpPr>
        <p:spPr>
          <a:xfrm rot="5400000" flipH="1" flipV="1">
            <a:off x="8956698" y="2187252"/>
            <a:ext cx="338279" cy="1635282"/>
          </a:xfrm>
          <a:prstGeom prst="bentConnector3">
            <a:avLst>
              <a:gd name="adj1" fmla="val -67577"/>
            </a:avLst>
          </a:prstGeom>
          <a:ln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4" name="Oval 133">
            <a:extLst>
              <a:ext uri="{FF2B5EF4-FFF2-40B4-BE49-F238E27FC236}">
                <a16:creationId xmlns:a16="http://schemas.microsoft.com/office/drawing/2014/main" id="{716F090E-A9F1-4775-801C-A297BCFA7C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920807" y="5134553"/>
            <a:ext cx="64263" cy="64263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35" name="Connector: Elbow 134">
            <a:extLst>
              <a:ext uri="{FF2B5EF4-FFF2-40B4-BE49-F238E27FC236}">
                <a16:creationId xmlns:a16="http://schemas.microsoft.com/office/drawing/2014/main" id="{6A5E1044-F23D-446F-BE87-4E46A9AA5A3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  <a:endCxn id="134" idx="0"/>
          </p:cNvCxnSpPr>
          <p:nvPr/>
        </p:nvCxnSpPr>
        <p:spPr>
          <a:xfrm rot="16200000" flipH="1">
            <a:off x="8914203" y="4095817"/>
            <a:ext cx="412595" cy="1664877"/>
          </a:xfrm>
          <a:prstGeom prst="bentConnector3">
            <a:avLst>
              <a:gd name="adj1" fmla="val -55406"/>
            </a:avLst>
          </a:prstGeom>
          <a:ln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Oval 1">
            <a:extLst>
              <a:ext uri="{FF2B5EF4-FFF2-40B4-BE49-F238E27FC236}">
                <a16:creationId xmlns:a16="http://schemas.microsoft.com/office/drawing/2014/main" id="{EC7DFA35-9BDB-4266-A67A-F990C894C2FF}"/>
              </a:ext>
            </a:extLst>
          </p:cNvPr>
          <p:cNvSpPr/>
          <p:nvPr/>
        </p:nvSpPr>
        <p:spPr>
          <a:xfrm>
            <a:off x="6232402" y="3674376"/>
            <a:ext cx="720546" cy="682679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accent1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5706CEB-B52A-444F-BC85-DEE769F24BA1}"/>
              </a:ext>
            </a:extLst>
          </p:cNvPr>
          <p:cNvSpPr txBox="1"/>
          <p:nvPr/>
        </p:nvSpPr>
        <p:spPr>
          <a:xfrm>
            <a:off x="8210689" y="4787040"/>
            <a:ext cx="89968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b="1" dirty="0">
                <a:latin typeface="A Jannat LT" panose="01000000000000000000" pitchFamily="2" charset="-78"/>
                <a:cs typeface="A Jannat LT" panose="01000000000000000000" pitchFamily="2" charset="-78"/>
              </a:rPr>
              <a:t>الموقع</a:t>
            </a:r>
          </a:p>
          <a:p>
            <a:pPr algn="r"/>
            <a:r>
              <a:rPr lang="ar-SA" dirty="0"/>
              <a:t>*</a:t>
            </a:r>
            <a:r>
              <a:rPr lang="ar-SA" sz="1400" dirty="0"/>
              <a:t>المدينة</a:t>
            </a:r>
            <a:r>
              <a:rPr lang="ar-SA" dirty="0"/>
              <a:t>/</a:t>
            </a:r>
          </a:p>
          <a:p>
            <a:pPr algn="r"/>
            <a:endParaRPr lang="ar-SA" dirty="0"/>
          </a:p>
          <a:p>
            <a:pPr algn="r"/>
            <a:r>
              <a:rPr lang="ar-SA" dirty="0"/>
              <a:t>*</a:t>
            </a:r>
            <a:r>
              <a:rPr lang="ar-SA" sz="1400" dirty="0"/>
              <a:t>الموقع</a:t>
            </a:r>
            <a:r>
              <a:rPr lang="ar-SA" dirty="0"/>
              <a:t>/</a:t>
            </a:r>
          </a:p>
          <a:p>
            <a:pPr algn="r"/>
            <a:endParaRPr lang="en-GB" dirty="0"/>
          </a:p>
        </p:txBody>
      </p:sp>
      <p:sp>
        <p:nvSpPr>
          <p:cNvPr id="83" name="Oval 82">
            <a:extLst>
              <a:ext uri="{FF2B5EF4-FFF2-40B4-BE49-F238E27FC236}">
                <a16:creationId xmlns:a16="http://schemas.microsoft.com/office/drawing/2014/main" id="{0B9DD091-519A-4482-A8B0-E3094CD340EC}"/>
              </a:ext>
            </a:extLst>
          </p:cNvPr>
          <p:cNvSpPr/>
          <p:nvPr/>
        </p:nvSpPr>
        <p:spPr>
          <a:xfrm rot="21345669">
            <a:off x="5350978" y="833193"/>
            <a:ext cx="594912" cy="594912"/>
          </a:xfrm>
          <a:prstGeom prst="ellipse">
            <a:avLst/>
          </a:prstGeom>
          <a:solidFill>
            <a:srgbClr val="ECECEC"/>
          </a:solidFill>
          <a:ln w="22225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9F8AEC17-F440-4699-89A1-36C9D7F12AE3}"/>
              </a:ext>
            </a:extLst>
          </p:cNvPr>
          <p:cNvSpPr txBox="1"/>
          <p:nvPr/>
        </p:nvSpPr>
        <p:spPr>
          <a:xfrm>
            <a:off x="9811186" y="5147506"/>
            <a:ext cx="140600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sz="1400" b="1" dirty="0">
                <a:latin typeface="A Jannat LT" panose="01000000000000000000" pitchFamily="2" charset="-78"/>
                <a:cs typeface="A Jannat LT" panose="01000000000000000000" pitchFamily="2" charset="-78"/>
              </a:rPr>
              <a:t>الجهة المنفذة</a:t>
            </a:r>
          </a:p>
          <a:p>
            <a:pPr algn="r"/>
            <a:r>
              <a:rPr lang="ar-SA" dirty="0"/>
              <a:t>*</a:t>
            </a:r>
            <a:endParaRPr lang="en-GB" dirty="0"/>
          </a:p>
        </p:txBody>
      </p:sp>
      <p:cxnSp>
        <p:nvCxnSpPr>
          <p:cNvPr id="90" name="Straight Connector 89">
            <a:extLst>
              <a:ext uri="{FF2B5EF4-FFF2-40B4-BE49-F238E27FC236}">
                <a16:creationId xmlns:a16="http://schemas.microsoft.com/office/drawing/2014/main" id="{93CA5BD7-64D4-427C-8364-7BCFD9F9C66D}"/>
              </a:ext>
            </a:extLst>
          </p:cNvPr>
          <p:cNvCxnSpPr/>
          <p:nvPr/>
        </p:nvCxnSpPr>
        <p:spPr>
          <a:xfrm flipH="1">
            <a:off x="3737816" y="1412372"/>
            <a:ext cx="170823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Oval 91">
            <a:extLst>
              <a:ext uri="{FF2B5EF4-FFF2-40B4-BE49-F238E27FC236}">
                <a16:creationId xmlns:a16="http://schemas.microsoft.com/office/drawing/2014/main" id="{9FEE2C23-D15C-4856-8DFE-378BFDCD55BD}"/>
              </a:ext>
            </a:extLst>
          </p:cNvPr>
          <p:cNvSpPr/>
          <p:nvPr/>
        </p:nvSpPr>
        <p:spPr>
          <a:xfrm>
            <a:off x="6034873" y="2349973"/>
            <a:ext cx="720546" cy="682679"/>
          </a:xfrm>
          <a:prstGeom prst="ellipse">
            <a:avLst/>
          </a:prstGeom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B986B11-AE3B-4220-BFD4-AE2D637F060F}"/>
              </a:ext>
            </a:extLst>
          </p:cNvPr>
          <p:cNvSpPr txBox="1"/>
          <p:nvPr/>
        </p:nvSpPr>
        <p:spPr>
          <a:xfrm>
            <a:off x="4847365" y="3742712"/>
            <a:ext cx="976527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sz="1600" b="1" dirty="0"/>
              <a:t>الوقت</a:t>
            </a:r>
            <a:endParaRPr lang="ar-SA" b="1" dirty="0"/>
          </a:p>
          <a:p>
            <a:pPr algn="r"/>
            <a:r>
              <a:rPr lang="ar-SA" dirty="0"/>
              <a:t>* </a:t>
            </a:r>
            <a:endParaRPr lang="en-GB" dirty="0"/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DBE07B44-9827-409D-8265-54B8AED166C7}"/>
              </a:ext>
            </a:extLst>
          </p:cNvPr>
          <p:cNvSpPr txBox="1"/>
          <p:nvPr/>
        </p:nvSpPr>
        <p:spPr>
          <a:xfrm>
            <a:off x="3452024" y="3730893"/>
            <a:ext cx="9765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sz="1400" b="1" dirty="0"/>
              <a:t>التاريخ</a:t>
            </a:r>
            <a:endParaRPr lang="ar-SA" b="1" dirty="0"/>
          </a:p>
          <a:p>
            <a:pPr algn="r"/>
            <a:r>
              <a:rPr lang="ar-SA" dirty="0"/>
              <a:t>*    /    /</a:t>
            </a:r>
            <a:endParaRPr lang="en-GB" dirty="0"/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C36F5889-9419-4CD8-BB7B-42C6C0AE0624}"/>
              </a:ext>
            </a:extLst>
          </p:cNvPr>
          <p:cNvSpPr txBox="1"/>
          <p:nvPr/>
        </p:nvSpPr>
        <p:spPr>
          <a:xfrm>
            <a:off x="3216269" y="742227"/>
            <a:ext cx="19028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A" sz="1400" dirty="0">
                <a:latin typeface="A Jannat LT" panose="01000000000000000000" pitchFamily="2" charset="-78"/>
                <a:cs typeface="A Jannat LT" panose="01000000000000000000" pitchFamily="2" charset="-78"/>
              </a:rPr>
              <a:t>وصف البرنامج</a:t>
            </a:r>
          </a:p>
          <a:p>
            <a:pPr algn="r"/>
            <a:r>
              <a:rPr lang="ar-SA" dirty="0">
                <a:latin typeface="A Jannat LT" panose="01000000000000000000" pitchFamily="2" charset="-78"/>
                <a:cs typeface="A Jannat LT" panose="01000000000000000000" pitchFamily="2" charset="-78"/>
              </a:rPr>
              <a:t>*</a:t>
            </a:r>
            <a:endParaRPr lang="en-GB" dirty="0">
              <a:latin typeface="A Jannat LT" panose="01000000000000000000" pitchFamily="2" charset="-78"/>
              <a:cs typeface="A Jannat LT" panose="01000000000000000000" pitchFamily="2" charset="-78"/>
            </a:endParaRPr>
          </a:p>
        </p:txBody>
      </p:sp>
      <p:cxnSp>
        <p:nvCxnSpPr>
          <p:cNvPr id="99" name="Connector: Elbow 98">
            <a:extLst>
              <a:ext uri="{FF2B5EF4-FFF2-40B4-BE49-F238E27FC236}">
                <a16:creationId xmlns:a16="http://schemas.microsoft.com/office/drawing/2014/main" id="{848A02F2-FEB3-499E-A516-9080FC8B36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rot="16200000" flipH="1" flipV="1">
            <a:off x="5284644" y="4150035"/>
            <a:ext cx="412595" cy="2308272"/>
          </a:xfrm>
          <a:prstGeom prst="bentConnector3">
            <a:avLst>
              <a:gd name="adj1" fmla="val -51339"/>
            </a:avLst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0" name="Oval 99">
            <a:extLst>
              <a:ext uri="{FF2B5EF4-FFF2-40B4-BE49-F238E27FC236}">
                <a16:creationId xmlns:a16="http://schemas.microsoft.com/office/drawing/2014/main" id="{9CA5113C-DD02-4843-95B5-3FB6DE6B5C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599634" y="5064233"/>
            <a:ext cx="166682" cy="166682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1" name="TextBox 100">
            <a:extLst>
              <a:ext uri="{FF2B5EF4-FFF2-40B4-BE49-F238E27FC236}">
                <a16:creationId xmlns:a16="http://schemas.microsoft.com/office/drawing/2014/main" id="{F74C06E2-5DAF-4DB0-91C7-0FBE4D2836BE}"/>
              </a:ext>
            </a:extLst>
          </p:cNvPr>
          <p:cNvSpPr txBox="1"/>
          <p:nvPr/>
        </p:nvSpPr>
        <p:spPr>
          <a:xfrm>
            <a:off x="7425114" y="3613301"/>
            <a:ext cx="241997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A" sz="1200" b="1" u="sng" dirty="0">
                <a:latin typeface="A Jannat LT" panose="01000000000000000000" pitchFamily="2" charset="-78"/>
                <a:cs typeface="A Jannat LT" panose="01000000000000000000" pitchFamily="2" charset="-78"/>
              </a:rPr>
              <a:t>المعوقات والصعوبات</a:t>
            </a:r>
          </a:p>
          <a:p>
            <a:pPr algn="r"/>
            <a:r>
              <a:rPr lang="ar-SA" dirty="0"/>
              <a:t>*</a:t>
            </a:r>
            <a:endParaRPr lang="en-GB" dirty="0"/>
          </a:p>
        </p:txBody>
      </p:sp>
      <p:cxnSp>
        <p:nvCxnSpPr>
          <p:cNvPr id="102" name="Connector: Elbow 101">
            <a:extLst>
              <a:ext uri="{FF2B5EF4-FFF2-40B4-BE49-F238E27FC236}">
                <a16:creationId xmlns:a16="http://schemas.microsoft.com/office/drawing/2014/main" id="{132AEF45-69D7-4BDD-B8D3-4CDD19A8E2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rot="5400000" flipH="1" flipV="1">
            <a:off x="10601440" y="1785968"/>
            <a:ext cx="338279" cy="1635282"/>
          </a:xfrm>
          <a:prstGeom prst="bentConnector3">
            <a:avLst>
              <a:gd name="adj1" fmla="val -67577"/>
            </a:avLst>
          </a:prstGeom>
          <a:ln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" name="Oval 103">
            <a:extLst>
              <a:ext uri="{FF2B5EF4-FFF2-40B4-BE49-F238E27FC236}">
                <a16:creationId xmlns:a16="http://schemas.microsoft.com/office/drawing/2014/main" id="{CE4F2E65-B027-4EB7-9959-F80414E4F2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1556089" y="2402337"/>
            <a:ext cx="64263" cy="64263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5" name="TextBox 104">
            <a:extLst>
              <a:ext uri="{FF2B5EF4-FFF2-40B4-BE49-F238E27FC236}">
                <a16:creationId xmlns:a16="http://schemas.microsoft.com/office/drawing/2014/main" id="{912FC970-27EF-41E6-872A-8540179CE9F6}"/>
              </a:ext>
            </a:extLst>
          </p:cNvPr>
          <p:cNvSpPr txBox="1"/>
          <p:nvPr/>
        </p:nvSpPr>
        <p:spPr>
          <a:xfrm>
            <a:off x="5979752" y="2471876"/>
            <a:ext cx="89968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sz="1400" b="1" dirty="0">
                <a:latin typeface="A Jannat LT" panose="01000000000000000000" pitchFamily="2" charset="-78"/>
                <a:cs typeface="A Jannat LT" panose="01000000000000000000" pitchFamily="2" charset="-78"/>
              </a:rPr>
              <a:t>احصائيات</a:t>
            </a:r>
          </a:p>
        </p:txBody>
      </p:sp>
      <p:sp>
        <p:nvSpPr>
          <p:cNvPr id="106" name="TextBox 105">
            <a:extLst>
              <a:ext uri="{FF2B5EF4-FFF2-40B4-BE49-F238E27FC236}">
                <a16:creationId xmlns:a16="http://schemas.microsoft.com/office/drawing/2014/main" id="{97328C64-CCDD-4E6D-9212-70FA4650BBB4}"/>
              </a:ext>
            </a:extLst>
          </p:cNvPr>
          <p:cNvSpPr txBox="1"/>
          <p:nvPr/>
        </p:nvSpPr>
        <p:spPr>
          <a:xfrm>
            <a:off x="10669330" y="2140727"/>
            <a:ext cx="951225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sz="1400" b="1" u="sng" dirty="0">
                <a:latin typeface="A Jannat LT" panose="01000000000000000000" pitchFamily="2" charset="-78"/>
                <a:cs typeface="A Jannat LT" panose="01000000000000000000" pitchFamily="2" charset="-78"/>
              </a:rPr>
              <a:t>المشاركين</a:t>
            </a:r>
          </a:p>
          <a:p>
            <a:pPr algn="r"/>
            <a:endParaRPr lang="ar-SA" sz="1400" b="1" dirty="0">
              <a:latin typeface="A Jannat LT" panose="01000000000000000000" pitchFamily="2" charset="-78"/>
              <a:cs typeface="A Jannat LT" panose="01000000000000000000" pitchFamily="2" charset="-78"/>
            </a:endParaRPr>
          </a:p>
          <a:p>
            <a:pPr algn="r"/>
            <a:r>
              <a:rPr lang="ar-SA" sz="1400" b="1" dirty="0">
                <a:latin typeface="A Jannat LT" panose="01000000000000000000" pitchFamily="2" charset="-78"/>
                <a:cs typeface="A Jannat LT" panose="01000000000000000000" pitchFamily="2" charset="-78"/>
              </a:rPr>
              <a:t>*</a:t>
            </a: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BC898878-F683-4B0C-A201-243AA29F89BD}"/>
              </a:ext>
            </a:extLst>
          </p:cNvPr>
          <p:cNvSpPr txBox="1"/>
          <p:nvPr/>
        </p:nvSpPr>
        <p:spPr>
          <a:xfrm>
            <a:off x="5515854" y="4928255"/>
            <a:ext cx="1213391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sz="1400" b="1" u="sng" dirty="0">
                <a:latin typeface="A Jannat LT" panose="01000000000000000000" pitchFamily="2" charset="-78"/>
                <a:cs typeface="A Jannat LT" panose="01000000000000000000" pitchFamily="2" charset="-78"/>
              </a:rPr>
              <a:t>المستهدفين</a:t>
            </a:r>
          </a:p>
          <a:p>
            <a:endParaRPr lang="ar-SA" sz="1400" b="1" u="sng" dirty="0">
              <a:latin typeface="A Jannat LT" panose="01000000000000000000" pitchFamily="2" charset="-78"/>
              <a:cs typeface="A Jannat LT" panose="01000000000000000000" pitchFamily="2" charset="-78"/>
            </a:endParaRPr>
          </a:p>
          <a:p>
            <a:pPr algn="r"/>
            <a:r>
              <a:rPr lang="ar-SA" sz="1400" b="1" dirty="0">
                <a:latin typeface="A Jannat LT" panose="01000000000000000000" pitchFamily="2" charset="-78"/>
                <a:cs typeface="A Jannat LT" panose="01000000000000000000" pitchFamily="2" charset="-78"/>
              </a:rPr>
              <a:t>    *</a:t>
            </a:r>
          </a:p>
        </p:txBody>
      </p:sp>
      <p:sp>
        <p:nvSpPr>
          <p:cNvPr id="114" name="TextBox 113">
            <a:extLst>
              <a:ext uri="{FF2B5EF4-FFF2-40B4-BE49-F238E27FC236}">
                <a16:creationId xmlns:a16="http://schemas.microsoft.com/office/drawing/2014/main" id="{A2F948D0-0364-4469-89AC-DF7D3CAB2DF2}"/>
              </a:ext>
            </a:extLst>
          </p:cNvPr>
          <p:cNvSpPr txBox="1"/>
          <p:nvPr/>
        </p:nvSpPr>
        <p:spPr>
          <a:xfrm>
            <a:off x="8673170" y="2609899"/>
            <a:ext cx="1253691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sz="1400" b="1" u="sng" dirty="0">
                <a:latin typeface="A Jannat LT" panose="01000000000000000000" pitchFamily="2" charset="-78"/>
                <a:cs typeface="A Jannat LT" panose="01000000000000000000" pitchFamily="2" charset="-78"/>
              </a:rPr>
              <a:t>عدد الحضور</a:t>
            </a:r>
          </a:p>
          <a:p>
            <a:pPr algn="r"/>
            <a:endParaRPr lang="ar-SA" sz="1400" b="1" dirty="0">
              <a:latin typeface="A Jannat LT" panose="01000000000000000000" pitchFamily="2" charset="-78"/>
              <a:cs typeface="A Jannat LT" panose="01000000000000000000" pitchFamily="2" charset="-78"/>
            </a:endParaRPr>
          </a:p>
          <a:p>
            <a:pPr algn="r"/>
            <a:r>
              <a:rPr lang="ar-SA" sz="1400" b="1" dirty="0">
                <a:latin typeface="A Jannat LT" panose="01000000000000000000" pitchFamily="2" charset="-78"/>
                <a:cs typeface="A Jannat LT" panose="01000000000000000000" pitchFamily="2" charset="-78"/>
              </a:rPr>
              <a:t>*</a:t>
            </a:r>
          </a:p>
        </p:txBody>
      </p:sp>
      <p:sp>
        <p:nvSpPr>
          <p:cNvPr id="116" name="Oval 115">
            <a:extLst>
              <a:ext uri="{FF2B5EF4-FFF2-40B4-BE49-F238E27FC236}">
                <a16:creationId xmlns:a16="http://schemas.microsoft.com/office/drawing/2014/main" id="{9B0BFA07-3C4F-4783-BC1E-F15170DB881E}"/>
              </a:ext>
            </a:extLst>
          </p:cNvPr>
          <p:cNvSpPr/>
          <p:nvPr/>
        </p:nvSpPr>
        <p:spPr>
          <a:xfrm>
            <a:off x="7746890" y="2290644"/>
            <a:ext cx="720546" cy="682679"/>
          </a:xfrm>
          <a:prstGeom prst="ellipse">
            <a:avLst/>
          </a:prstGeom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7" name="TextBox 116">
            <a:extLst>
              <a:ext uri="{FF2B5EF4-FFF2-40B4-BE49-F238E27FC236}">
                <a16:creationId xmlns:a16="http://schemas.microsoft.com/office/drawing/2014/main" id="{9F851290-8C88-416F-AF8B-7EC2F5B9BFED}"/>
              </a:ext>
            </a:extLst>
          </p:cNvPr>
          <p:cNvSpPr txBox="1"/>
          <p:nvPr/>
        </p:nvSpPr>
        <p:spPr>
          <a:xfrm>
            <a:off x="7701407" y="2420937"/>
            <a:ext cx="89968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sz="1400" b="1" dirty="0">
                <a:latin typeface="A Jannat LT" panose="01000000000000000000" pitchFamily="2" charset="-78"/>
                <a:cs typeface="A Jannat LT" panose="01000000000000000000" pitchFamily="2" charset="-78"/>
              </a:rPr>
              <a:t>احصائيات</a:t>
            </a:r>
          </a:p>
        </p:txBody>
      </p:sp>
      <p:cxnSp>
        <p:nvCxnSpPr>
          <p:cNvPr id="118" name="Connector: Elbow 117">
            <a:extLst>
              <a:ext uri="{FF2B5EF4-FFF2-40B4-BE49-F238E27FC236}">
                <a16:creationId xmlns:a16="http://schemas.microsoft.com/office/drawing/2014/main" id="{81347243-BF6B-4ED6-BFCC-72A60259BA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rot="16200000" flipH="1" flipV="1">
            <a:off x="3849806" y="3470504"/>
            <a:ext cx="412595" cy="1373975"/>
          </a:xfrm>
          <a:prstGeom prst="bentConnector3">
            <a:avLst>
              <a:gd name="adj1" fmla="val -55406"/>
            </a:avLst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0" name="TextBox 119">
            <a:extLst>
              <a:ext uri="{FF2B5EF4-FFF2-40B4-BE49-F238E27FC236}">
                <a16:creationId xmlns:a16="http://schemas.microsoft.com/office/drawing/2014/main" id="{031B9791-2FED-4128-B9A5-41E2E329D6F7}"/>
              </a:ext>
            </a:extLst>
          </p:cNvPr>
          <p:cNvSpPr txBox="1"/>
          <p:nvPr/>
        </p:nvSpPr>
        <p:spPr>
          <a:xfrm>
            <a:off x="4776533" y="2486305"/>
            <a:ext cx="121339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sz="1400" b="1" u="sng" dirty="0">
                <a:latin typeface="A Jannat LT" panose="01000000000000000000" pitchFamily="2" charset="-78"/>
                <a:cs typeface="A Jannat LT" panose="01000000000000000000" pitchFamily="2" charset="-78"/>
              </a:rPr>
              <a:t>المخرجات</a:t>
            </a:r>
          </a:p>
          <a:p>
            <a:pPr algn="r"/>
            <a:r>
              <a:rPr lang="ar-SA" sz="1400" b="1" dirty="0">
                <a:latin typeface="A Jannat LT" panose="01000000000000000000" pitchFamily="2" charset="-78"/>
                <a:cs typeface="A Jannat LT" panose="01000000000000000000" pitchFamily="2" charset="-78"/>
              </a:rPr>
              <a:t>*</a:t>
            </a:r>
          </a:p>
        </p:txBody>
      </p:sp>
      <p:sp>
        <p:nvSpPr>
          <p:cNvPr id="121" name="TextBox 120">
            <a:extLst>
              <a:ext uri="{FF2B5EF4-FFF2-40B4-BE49-F238E27FC236}">
                <a16:creationId xmlns:a16="http://schemas.microsoft.com/office/drawing/2014/main" id="{23A060DE-8062-4B73-B333-1B846DA0F5EF}"/>
              </a:ext>
            </a:extLst>
          </p:cNvPr>
          <p:cNvSpPr txBox="1"/>
          <p:nvPr/>
        </p:nvSpPr>
        <p:spPr>
          <a:xfrm>
            <a:off x="2738867" y="2265150"/>
            <a:ext cx="121339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sz="1400" b="1" u="sng" dirty="0">
                <a:latin typeface="A Jannat LT" panose="01000000000000000000" pitchFamily="2" charset="-78"/>
                <a:cs typeface="A Jannat LT" panose="01000000000000000000" pitchFamily="2" charset="-78"/>
              </a:rPr>
              <a:t>التغذية الراجعة</a:t>
            </a:r>
          </a:p>
          <a:p>
            <a:pPr algn="r"/>
            <a:r>
              <a:rPr lang="ar-SA" sz="1400" b="1" dirty="0">
                <a:latin typeface="A Jannat LT" panose="01000000000000000000" pitchFamily="2" charset="-78"/>
                <a:cs typeface="A Jannat LT" panose="01000000000000000000" pitchFamily="2" charset="-78"/>
              </a:rPr>
              <a:t>*</a:t>
            </a:r>
          </a:p>
          <a:p>
            <a:endParaRPr lang="ar-SA" sz="1400" b="1" u="sng" dirty="0">
              <a:latin typeface="A Jannat LT" panose="01000000000000000000" pitchFamily="2" charset="-78"/>
              <a:cs typeface="A Jannat LT" panose="01000000000000000000" pitchFamily="2" charset="-78"/>
            </a:endParaRPr>
          </a:p>
          <a:p>
            <a:pPr algn="r"/>
            <a:r>
              <a:rPr lang="ar-SA" sz="1400" b="1" dirty="0">
                <a:latin typeface="A Jannat LT" panose="01000000000000000000" pitchFamily="2" charset="-78"/>
                <a:cs typeface="A Jannat LT" panose="01000000000000000000" pitchFamily="2" charset="-78"/>
              </a:rPr>
              <a:t>   </a:t>
            </a:r>
          </a:p>
        </p:txBody>
      </p:sp>
      <p:sp>
        <p:nvSpPr>
          <p:cNvPr id="123" name="Oval 122">
            <a:extLst>
              <a:ext uri="{FF2B5EF4-FFF2-40B4-BE49-F238E27FC236}">
                <a16:creationId xmlns:a16="http://schemas.microsoft.com/office/drawing/2014/main" id="{4FE12717-8E99-42DE-92B6-4EFE7E649EF6}"/>
              </a:ext>
            </a:extLst>
          </p:cNvPr>
          <p:cNvSpPr/>
          <p:nvPr/>
        </p:nvSpPr>
        <p:spPr>
          <a:xfrm>
            <a:off x="6761308" y="4655490"/>
            <a:ext cx="720546" cy="682679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accent1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124" name="Oval 123">
            <a:extLst>
              <a:ext uri="{FF2B5EF4-FFF2-40B4-BE49-F238E27FC236}">
                <a16:creationId xmlns:a16="http://schemas.microsoft.com/office/drawing/2014/main" id="{0E2181C5-BDB7-4DFD-860C-32A423E3E9E6}"/>
              </a:ext>
            </a:extLst>
          </p:cNvPr>
          <p:cNvSpPr/>
          <p:nvPr/>
        </p:nvSpPr>
        <p:spPr>
          <a:xfrm>
            <a:off x="7415637" y="4068728"/>
            <a:ext cx="720546" cy="682679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accent1">
                  <a:lumMod val="40000"/>
                  <a:lumOff val="60000"/>
                </a:schemeClr>
              </a:solidFill>
            </a:endParaRPr>
          </a:p>
        </p:txBody>
      </p:sp>
      <p:pic>
        <p:nvPicPr>
          <p:cNvPr id="125" name="Graphic 124" descr="Person with idea outline">
            <a:extLst>
              <a:ext uri="{FF2B5EF4-FFF2-40B4-BE49-F238E27FC236}">
                <a16:creationId xmlns:a16="http://schemas.microsoft.com/office/drawing/2014/main" id="{8554F48F-8BB6-41AE-945B-820F582447C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417682" y="853520"/>
            <a:ext cx="504084" cy="504084"/>
          </a:xfrm>
          <a:prstGeom prst="rect">
            <a:avLst/>
          </a:prstGeom>
        </p:spPr>
      </p:pic>
      <p:pic>
        <p:nvPicPr>
          <p:cNvPr id="126" name="Graphic 125" descr="Daily calendar outline">
            <a:extLst>
              <a:ext uri="{FF2B5EF4-FFF2-40B4-BE49-F238E27FC236}">
                <a16:creationId xmlns:a16="http://schemas.microsoft.com/office/drawing/2014/main" id="{00BC1714-099A-440A-BE00-C66C3051D67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6240804" y="3644287"/>
            <a:ext cx="632862" cy="632862"/>
          </a:xfrm>
          <a:prstGeom prst="rect">
            <a:avLst/>
          </a:prstGeom>
        </p:spPr>
      </p:pic>
      <p:pic>
        <p:nvPicPr>
          <p:cNvPr id="128" name="Graphic 127" descr="Africa with solid fill">
            <a:extLst>
              <a:ext uri="{FF2B5EF4-FFF2-40B4-BE49-F238E27FC236}">
                <a16:creationId xmlns:a16="http://schemas.microsoft.com/office/drawing/2014/main" id="{46EE857C-ACEF-40AE-BCBF-516F6E7561FA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7495910" y="4177532"/>
            <a:ext cx="585637" cy="585637"/>
          </a:xfrm>
          <a:prstGeom prst="rect">
            <a:avLst/>
          </a:prstGeom>
        </p:spPr>
      </p:pic>
      <p:pic>
        <p:nvPicPr>
          <p:cNvPr id="129" name="Graphic 128" descr="Aspiration outline">
            <a:extLst>
              <a:ext uri="{FF2B5EF4-FFF2-40B4-BE49-F238E27FC236}">
                <a16:creationId xmlns:a16="http://schemas.microsoft.com/office/drawing/2014/main" id="{A09A5959-EE62-440E-AA23-83302B03CF7D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6821979" y="4706763"/>
            <a:ext cx="586630" cy="586630"/>
          </a:xfrm>
          <a:prstGeom prst="rect">
            <a:avLst/>
          </a:prstGeom>
        </p:spPr>
      </p:pic>
      <p:pic>
        <p:nvPicPr>
          <p:cNvPr id="131" name="Graphic 130" descr="Clipboard outline">
            <a:extLst>
              <a:ext uri="{FF2B5EF4-FFF2-40B4-BE49-F238E27FC236}">
                <a16:creationId xmlns:a16="http://schemas.microsoft.com/office/drawing/2014/main" id="{94897384-2291-4FA9-96E1-0ABB520C64ED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7898061" y="2583191"/>
            <a:ext cx="382156" cy="382156"/>
          </a:xfrm>
          <a:prstGeom prst="rect">
            <a:avLst/>
          </a:prstGeom>
        </p:spPr>
      </p:pic>
      <p:pic>
        <p:nvPicPr>
          <p:cNvPr id="132" name="Graphic 131" descr="Clipboard outline">
            <a:extLst>
              <a:ext uri="{FF2B5EF4-FFF2-40B4-BE49-F238E27FC236}">
                <a16:creationId xmlns:a16="http://schemas.microsoft.com/office/drawing/2014/main" id="{3E0BA7FE-4C81-4A80-B181-955B11D96687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6217783" y="2669628"/>
            <a:ext cx="382156" cy="382156"/>
          </a:xfrm>
          <a:prstGeom prst="rect">
            <a:avLst/>
          </a:prstGeom>
        </p:spPr>
      </p:pic>
      <p:pic>
        <p:nvPicPr>
          <p:cNvPr id="136" name="Graphic 135" descr="Business Growth outline">
            <a:extLst>
              <a:ext uri="{FF2B5EF4-FFF2-40B4-BE49-F238E27FC236}">
                <a16:creationId xmlns:a16="http://schemas.microsoft.com/office/drawing/2014/main" id="{89C886C1-15E6-409E-9FA3-04B6B2C55484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10070522" y="1917617"/>
            <a:ext cx="734579" cy="634389"/>
          </a:xfrm>
          <a:prstGeom prst="rect">
            <a:avLst/>
          </a:prstGeom>
        </p:spPr>
      </p:pic>
      <p:sp>
        <p:nvSpPr>
          <p:cNvPr id="146" name="Oval 145">
            <a:extLst>
              <a:ext uri="{FF2B5EF4-FFF2-40B4-BE49-F238E27FC236}">
                <a16:creationId xmlns:a16="http://schemas.microsoft.com/office/drawing/2014/main" id="{D5947188-2AE7-4BBA-956C-1EE34F10B1F8}"/>
              </a:ext>
            </a:extLst>
          </p:cNvPr>
          <p:cNvSpPr/>
          <p:nvPr/>
        </p:nvSpPr>
        <p:spPr>
          <a:xfrm>
            <a:off x="7647865" y="3298172"/>
            <a:ext cx="720546" cy="682679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40" name="Graphic 39" descr="Contract outline">
            <a:extLst>
              <a:ext uri="{FF2B5EF4-FFF2-40B4-BE49-F238E27FC236}">
                <a16:creationId xmlns:a16="http://schemas.microsoft.com/office/drawing/2014/main" id="{F80232E0-727C-49D8-B5D6-865C5A45BA73}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96DAC541-7B7A-43D3-8B79-37D633B846F1}">
                <asvg:svgBlip xmlns:asvg="http://schemas.microsoft.com/office/drawing/2016/SVG/main" r:embed="rId16"/>
              </a:ext>
            </a:extLst>
          </a:blip>
          <a:stretch>
            <a:fillRect/>
          </a:stretch>
        </p:blipFill>
        <p:spPr>
          <a:xfrm>
            <a:off x="7816237" y="3439058"/>
            <a:ext cx="479413" cy="479413"/>
          </a:xfrm>
          <a:prstGeom prst="rect">
            <a:avLst/>
          </a:prstGeom>
        </p:spPr>
      </p:pic>
      <p:sp>
        <p:nvSpPr>
          <p:cNvPr id="41" name="TextBox 40">
            <a:extLst>
              <a:ext uri="{FF2B5EF4-FFF2-40B4-BE49-F238E27FC236}">
                <a16:creationId xmlns:a16="http://schemas.microsoft.com/office/drawing/2014/main" id="{AF5579C3-6D3C-4116-8577-34048134445D}"/>
              </a:ext>
            </a:extLst>
          </p:cNvPr>
          <p:cNvSpPr txBox="1"/>
          <p:nvPr/>
        </p:nvSpPr>
        <p:spPr>
          <a:xfrm rot="16200000">
            <a:off x="-569862" y="2967757"/>
            <a:ext cx="412982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A" sz="2800" b="1" dirty="0">
                <a:solidFill>
                  <a:schemeClr val="bg1">
                    <a:lumMod val="95000"/>
                  </a:schemeClr>
                </a:solidFill>
                <a:latin typeface="A Jannat LT" panose="01000000000000000000" pitchFamily="2" charset="-78"/>
                <a:cs typeface="A Jannat LT" panose="01000000000000000000" pitchFamily="2" charset="-78"/>
              </a:rPr>
              <a:t>تقرير </a:t>
            </a:r>
            <a:r>
              <a:rPr lang="ar-SA" sz="2800" b="1" dirty="0" err="1">
                <a:solidFill>
                  <a:schemeClr val="bg1">
                    <a:lumMod val="95000"/>
                  </a:schemeClr>
                </a:solidFill>
                <a:latin typeface="A Jannat LT" panose="01000000000000000000" pitchFamily="2" charset="-78"/>
                <a:cs typeface="A Jannat LT" panose="01000000000000000000" pitchFamily="2" charset="-78"/>
              </a:rPr>
              <a:t>مابعد</a:t>
            </a:r>
            <a:r>
              <a:rPr lang="ar-SA" sz="2800" b="1" dirty="0">
                <a:solidFill>
                  <a:schemeClr val="bg1">
                    <a:lumMod val="95000"/>
                  </a:schemeClr>
                </a:solidFill>
                <a:latin typeface="A Jannat LT" panose="01000000000000000000" pitchFamily="2" charset="-78"/>
                <a:cs typeface="A Jannat LT" panose="01000000000000000000" pitchFamily="2" charset="-78"/>
              </a:rPr>
              <a:t> الفعالية </a:t>
            </a:r>
          </a:p>
          <a:p>
            <a:pPr algn="ctr"/>
            <a:r>
              <a:rPr lang="ar-SA" sz="1600" b="1" dirty="0">
                <a:solidFill>
                  <a:schemeClr val="bg1">
                    <a:lumMod val="95000"/>
                  </a:schemeClr>
                </a:solidFill>
                <a:latin typeface="A Jannat LT" panose="01000000000000000000" pitchFamily="2" charset="-78"/>
                <a:cs typeface="A Jannat LT" panose="01000000000000000000" pitchFamily="2" charset="-78"/>
              </a:rPr>
              <a:t>فرع وزارة الرياضة بمطقة جازان </a:t>
            </a:r>
            <a:endParaRPr lang="en-GB" sz="1600" b="1" dirty="0">
              <a:solidFill>
                <a:schemeClr val="bg1">
                  <a:lumMod val="95000"/>
                </a:schemeClr>
              </a:solidFill>
              <a:latin typeface="A Jannat LT" panose="01000000000000000000" pitchFamily="2" charset="-78"/>
              <a:cs typeface="A Jannat LT" panose="01000000000000000000" pitchFamily="2" charset="-78"/>
            </a:endParaRPr>
          </a:p>
        </p:txBody>
      </p:sp>
      <p:sp>
        <p:nvSpPr>
          <p:cNvPr id="148" name="Oval 147">
            <a:extLst>
              <a:ext uri="{FF2B5EF4-FFF2-40B4-BE49-F238E27FC236}">
                <a16:creationId xmlns:a16="http://schemas.microsoft.com/office/drawing/2014/main" id="{F7F1FC3B-BCC2-4160-B9D0-F821A7787C3D}"/>
              </a:ext>
            </a:extLst>
          </p:cNvPr>
          <p:cNvSpPr/>
          <p:nvPr/>
        </p:nvSpPr>
        <p:spPr>
          <a:xfrm rot="21345669">
            <a:off x="8676492" y="793849"/>
            <a:ext cx="585772" cy="571474"/>
          </a:xfrm>
          <a:prstGeom prst="ellipse">
            <a:avLst/>
          </a:prstGeom>
          <a:solidFill>
            <a:srgbClr val="ECECEC"/>
          </a:solidFill>
          <a:ln w="22225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pic>
        <p:nvPicPr>
          <p:cNvPr id="150" name="Graphic 149" descr="Signature outline">
            <a:extLst>
              <a:ext uri="{FF2B5EF4-FFF2-40B4-BE49-F238E27FC236}">
                <a16:creationId xmlns:a16="http://schemas.microsoft.com/office/drawing/2014/main" id="{D3E2BB05-440B-40B7-A915-3B40B044091A}"/>
              </a:ext>
            </a:extLst>
          </p:cNvPr>
          <p:cNvPicPr>
            <a:picLocks noChangeAspect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8"/>
              </a:ext>
            </a:extLst>
          </a:blip>
          <a:stretch>
            <a:fillRect/>
          </a:stretch>
        </p:blipFill>
        <p:spPr>
          <a:xfrm>
            <a:off x="8713622" y="823883"/>
            <a:ext cx="580170" cy="580170"/>
          </a:xfrm>
          <a:prstGeom prst="rect">
            <a:avLst/>
          </a:prstGeom>
        </p:spPr>
      </p:pic>
      <p:cxnSp>
        <p:nvCxnSpPr>
          <p:cNvPr id="151" name="Straight Connector 150">
            <a:extLst>
              <a:ext uri="{FF2B5EF4-FFF2-40B4-BE49-F238E27FC236}">
                <a16:creationId xmlns:a16="http://schemas.microsoft.com/office/drawing/2014/main" id="{E1998813-B141-4FAE-889F-63564EDFC943}"/>
              </a:ext>
            </a:extLst>
          </p:cNvPr>
          <p:cNvCxnSpPr>
            <a:cxnSpLocks/>
          </p:cNvCxnSpPr>
          <p:nvPr/>
        </p:nvCxnSpPr>
        <p:spPr>
          <a:xfrm flipH="1" flipV="1">
            <a:off x="6417085" y="1385589"/>
            <a:ext cx="2459496" cy="184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2" name="TextBox 151">
            <a:extLst>
              <a:ext uri="{FF2B5EF4-FFF2-40B4-BE49-F238E27FC236}">
                <a16:creationId xmlns:a16="http://schemas.microsoft.com/office/drawing/2014/main" id="{900D27B1-81C3-4355-BE0D-F94643C540DE}"/>
              </a:ext>
            </a:extLst>
          </p:cNvPr>
          <p:cNvSpPr txBox="1"/>
          <p:nvPr/>
        </p:nvSpPr>
        <p:spPr>
          <a:xfrm>
            <a:off x="6740914" y="738744"/>
            <a:ext cx="19028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A" sz="1400" dirty="0">
                <a:latin typeface="A Jannat LT" panose="01000000000000000000" pitchFamily="2" charset="-78"/>
                <a:cs typeface="A Jannat LT" panose="01000000000000000000" pitchFamily="2" charset="-78"/>
              </a:rPr>
              <a:t>اسم البرنامج</a:t>
            </a:r>
          </a:p>
          <a:p>
            <a:pPr algn="r"/>
            <a:r>
              <a:rPr lang="ar-SA" dirty="0">
                <a:latin typeface="A Jannat LT" panose="01000000000000000000" pitchFamily="2" charset="-78"/>
                <a:cs typeface="A Jannat LT" panose="01000000000000000000" pitchFamily="2" charset="-78"/>
              </a:rPr>
              <a:t>*</a:t>
            </a:r>
            <a:endParaRPr lang="en-GB" dirty="0">
              <a:latin typeface="A Jannat LT" panose="01000000000000000000" pitchFamily="2" charset="-78"/>
              <a:cs typeface="A Jannat LT" panose="01000000000000000000" pitchFamily="2" charset="-78"/>
            </a:endParaRP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75B4B713-4FC9-4C49-93E2-C2242F809320}"/>
              </a:ext>
            </a:extLst>
          </p:cNvPr>
          <p:cNvSpPr/>
          <p:nvPr/>
        </p:nvSpPr>
        <p:spPr>
          <a:xfrm>
            <a:off x="94891" y="103517"/>
            <a:ext cx="12016596" cy="6676845"/>
          </a:xfrm>
          <a:prstGeom prst="rect">
            <a:avLst/>
          </a:prstGeom>
          <a:noFill/>
          <a:ln w="38100">
            <a:solidFill>
              <a:schemeClr val="accent2">
                <a:lumMod val="50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45" name="Picture 44" descr="A logo with colorful people in a flower&#10;&#10;Description automatically generated">
            <a:extLst>
              <a:ext uri="{FF2B5EF4-FFF2-40B4-BE49-F238E27FC236}">
                <a16:creationId xmlns:a16="http://schemas.microsoft.com/office/drawing/2014/main" id="{6CBFD7D6-2E5C-4CEC-A0AD-76F8DEBC2108}"/>
              </a:ext>
            </a:extLst>
          </p:cNvPr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>
            <a:off x="10360843" y="265745"/>
            <a:ext cx="1428530" cy="13666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06367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Rectangle 142">
            <a:extLst>
              <a:ext uri="{FF2B5EF4-FFF2-40B4-BE49-F238E27FC236}">
                <a16:creationId xmlns:a16="http://schemas.microsoft.com/office/drawing/2014/main" id="{388DD50E-1D2D-48C6-A470-79FB7F337F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5" name="Freeform: Shape 94">
            <a:extLst>
              <a:ext uri="{FF2B5EF4-FFF2-40B4-BE49-F238E27FC236}">
                <a16:creationId xmlns:a16="http://schemas.microsoft.com/office/drawing/2014/main" id="{B3EC9592-782B-4461-BE25-8BE3584BEA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092659" y="706246"/>
            <a:ext cx="8539644" cy="5354378"/>
          </a:xfrm>
          <a:custGeom>
            <a:avLst/>
            <a:gdLst>
              <a:gd name="connsiteX0" fmla="*/ 1784518 w 10937756"/>
              <a:gd name="connsiteY0" fmla="*/ 0 h 6858000"/>
              <a:gd name="connsiteX1" fmla="*/ 9153238 w 10937756"/>
              <a:gd name="connsiteY1" fmla="*/ 0 h 6858000"/>
              <a:gd name="connsiteX2" fmla="*/ 9335959 w 10937756"/>
              <a:gd name="connsiteY2" fmla="*/ 174208 h 6858000"/>
              <a:gd name="connsiteX3" fmla="*/ 10937756 w 10937756"/>
              <a:gd name="connsiteY3" fmla="*/ 4041289 h 6858000"/>
              <a:gd name="connsiteX4" fmla="*/ 10277692 w 10937756"/>
              <a:gd name="connsiteY4" fmla="*/ 6648081 h 6858000"/>
              <a:gd name="connsiteX5" fmla="*/ 10156991 w 10937756"/>
              <a:gd name="connsiteY5" fmla="*/ 6858000 h 6858000"/>
              <a:gd name="connsiteX6" fmla="*/ 780765 w 10937756"/>
              <a:gd name="connsiteY6" fmla="*/ 6858000 h 6858000"/>
              <a:gd name="connsiteX7" fmla="*/ 660064 w 10937756"/>
              <a:gd name="connsiteY7" fmla="*/ 6648081 h 6858000"/>
              <a:gd name="connsiteX8" fmla="*/ 0 w 10937756"/>
              <a:gd name="connsiteY8" fmla="*/ 4041289 h 6858000"/>
              <a:gd name="connsiteX9" fmla="*/ 1601797 w 10937756"/>
              <a:gd name="connsiteY9" fmla="*/ 174208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937756" h="6858000">
                <a:moveTo>
                  <a:pt x="1784518" y="0"/>
                </a:moveTo>
                <a:lnTo>
                  <a:pt x="9153238" y="0"/>
                </a:lnTo>
                <a:lnTo>
                  <a:pt x="9335959" y="174208"/>
                </a:lnTo>
                <a:cubicBezTo>
                  <a:pt x="10325631" y="1163881"/>
                  <a:pt x="10937756" y="2531100"/>
                  <a:pt x="10937756" y="4041289"/>
                </a:cubicBezTo>
                <a:cubicBezTo>
                  <a:pt x="10937756" y="4985157"/>
                  <a:pt x="10698645" y="5873178"/>
                  <a:pt x="10277692" y="6648081"/>
                </a:cubicBezTo>
                <a:lnTo>
                  <a:pt x="10156991" y="6858000"/>
                </a:lnTo>
                <a:lnTo>
                  <a:pt x="780765" y="6858000"/>
                </a:lnTo>
                <a:lnTo>
                  <a:pt x="660064" y="6648081"/>
                </a:lnTo>
                <a:cubicBezTo>
                  <a:pt x="239111" y="5873178"/>
                  <a:pt x="0" y="4985157"/>
                  <a:pt x="0" y="4041289"/>
                </a:cubicBezTo>
                <a:cubicBezTo>
                  <a:pt x="0" y="2531100"/>
                  <a:pt x="612125" y="1163881"/>
                  <a:pt x="1601797" y="174208"/>
                </a:cubicBezTo>
                <a:close/>
              </a:path>
            </a:pathLst>
          </a:custGeom>
          <a:solidFill>
            <a:schemeClr val="bg1">
              <a:lumMod val="85000"/>
              <a:alpha val="10000"/>
            </a:schemeClr>
          </a:solidFill>
          <a:ln w="3175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 useBgFill="1">
        <p:nvSpPr>
          <p:cNvPr id="141" name="Rectangle 144">
            <a:extLst>
              <a:ext uri="{FF2B5EF4-FFF2-40B4-BE49-F238E27FC236}">
                <a16:creationId xmlns:a16="http://schemas.microsoft.com/office/drawing/2014/main" id="{85F279D6-ED25-4D3F-9479-8ABB21867D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2" name="Freeform: Shape 146">
            <a:extLst>
              <a:ext uri="{FF2B5EF4-FFF2-40B4-BE49-F238E27FC236}">
                <a16:creationId xmlns:a16="http://schemas.microsoft.com/office/drawing/2014/main" id="{38D0B1B4-C487-47EF-B7D0-421066454C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275" y="643466"/>
            <a:ext cx="1970939" cy="5571067"/>
          </a:xfrm>
          <a:custGeom>
            <a:avLst/>
            <a:gdLst>
              <a:gd name="connsiteX0" fmla="*/ 0 w 1970939"/>
              <a:gd name="connsiteY0" fmla="*/ 0 h 5571067"/>
              <a:gd name="connsiteX1" fmla="*/ 1774861 w 1970939"/>
              <a:gd name="connsiteY1" fmla="*/ 0 h 5571067"/>
              <a:gd name="connsiteX2" fmla="*/ 1780256 w 1970939"/>
              <a:gd name="connsiteY2" fmla="*/ 32931 h 5571067"/>
              <a:gd name="connsiteX3" fmla="*/ 1802197 w 1970939"/>
              <a:gd name="connsiteY3" fmla="*/ 170349 h 5571067"/>
              <a:gd name="connsiteX4" fmla="*/ 1820981 w 1970939"/>
              <a:gd name="connsiteY4" fmla="*/ 308372 h 5571067"/>
              <a:gd name="connsiteX5" fmla="*/ 1839923 w 1970939"/>
              <a:gd name="connsiteY5" fmla="*/ 445791 h 5571067"/>
              <a:gd name="connsiteX6" fmla="*/ 1857602 w 1970939"/>
              <a:gd name="connsiteY6" fmla="*/ 583814 h 5571067"/>
              <a:gd name="connsiteX7" fmla="*/ 1872756 w 1970939"/>
              <a:gd name="connsiteY7" fmla="*/ 720022 h 5571067"/>
              <a:gd name="connsiteX8" fmla="*/ 1887120 w 1970939"/>
              <a:gd name="connsiteY8" fmla="*/ 858046 h 5571067"/>
              <a:gd name="connsiteX9" fmla="*/ 1900223 w 1970939"/>
              <a:gd name="connsiteY9" fmla="*/ 995464 h 5571067"/>
              <a:gd name="connsiteX10" fmla="*/ 1911588 w 1970939"/>
              <a:gd name="connsiteY10" fmla="*/ 1130461 h 5571067"/>
              <a:gd name="connsiteX11" fmla="*/ 1922953 w 1970939"/>
              <a:gd name="connsiteY11" fmla="*/ 1267274 h 5571067"/>
              <a:gd name="connsiteX12" fmla="*/ 1932424 w 1970939"/>
              <a:gd name="connsiteY12" fmla="*/ 1402271 h 5571067"/>
              <a:gd name="connsiteX13" fmla="*/ 1939842 w 1970939"/>
              <a:gd name="connsiteY13" fmla="*/ 1537267 h 5571067"/>
              <a:gd name="connsiteX14" fmla="*/ 1947577 w 1970939"/>
              <a:gd name="connsiteY14" fmla="*/ 1671659 h 5571067"/>
              <a:gd name="connsiteX15" fmla="*/ 1954049 w 1970939"/>
              <a:gd name="connsiteY15" fmla="*/ 1804840 h 5571067"/>
              <a:gd name="connsiteX16" fmla="*/ 1958627 w 1970939"/>
              <a:gd name="connsiteY16" fmla="*/ 1936810 h 5571067"/>
              <a:gd name="connsiteX17" fmla="*/ 1962573 w 1970939"/>
              <a:gd name="connsiteY17" fmla="*/ 2068780 h 5571067"/>
              <a:gd name="connsiteX18" fmla="*/ 1966361 w 1970939"/>
              <a:gd name="connsiteY18" fmla="*/ 2199539 h 5571067"/>
              <a:gd name="connsiteX19" fmla="*/ 1968098 w 1970939"/>
              <a:gd name="connsiteY19" fmla="*/ 2328482 h 5571067"/>
              <a:gd name="connsiteX20" fmla="*/ 1969992 w 1970939"/>
              <a:gd name="connsiteY20" fmla="*/ 2457425 h 5571067"/>
              <a:gd name="connsiteX21" fmla="*/ 1970939 w 1970939"/>
              <a:gd name="connsiteY21" fmla="*/ 2584552 h 5571067"/>
              <a:gd name="connsiteX22" fmla="*/ 1969992 w 1970939"/>
              <a:gd name="connsiteY22" fmla="*/ 2710469 h 5571067"/>
              <a:gd name="connsiteX23" fmla="*/ 1969992 w 1970939"/>
              <a:gd name="connsiteY23" fmla="*/ 2835174 h 5571067"/>
              <a:gd name="connsiteX24" fmla="*/ 1968098 w 1970939"/>
              <a:gd name="connsiteY24" fmla="*/ 2958669 h 5571067"/>
              <a:gd name="connsiteX25" fmla="*/ 1965256 w 1970939"/>
              <a:gd name="connsiteY25" fmla="*/ 3079742 h 5571067"/>
              <a:gd name="connsiteX26" fmla="*/ 1962573 w 1970939"/>
              <a:gd name="connsiteY26" fmla="*/ 3199605 h 5571067"/>
              <a:gd name="connsiteX27" fmla="*/ 1959574 w 1970939"/>
              <a:gd name="connsiteY27" fmla="*/ 3317046 h 5571067"/>
              <a:gd name="connsiteX28" fmla="*/ 1954996 w 1970939"/>
              <a:gd name="connsiteY28" fmla="*/ 3433882 h 5571067"/>
              <a:gd name="connsiteX29" fmla="*/ 1950103 w 1970939"/>
              <a:gd name="connsiteY29" fmla="*/ 3548902 h 5571067"/>
              <a:gd name="connsiteX30" fmla="*/ 1945683 w 1970939"/>
              <a:gd name="connsiteY30" fmla="*/ 3661500 h 5571067"/>
              <a:gd name="connsiteX31" fmla="*/ 1933213 w 1970939"/>
              <a:gd name="connsiteY31" fmla="*/ 3881248 h 5571067"/>
              <a:gd name="connsiteX32" fmla="*/ 1919953 w 1970939"/>
              <a:gd name="connsiteY32" fmla="*/ 4091916 h 5571067"/>
              <a:gd name="connsiteX33" fmla="*/ 1906063 w 1970939"/>
              <a:gd name="connsiteY33" fmla="*/ 4294109 h 5571067"/>
              <a:gd name="connsiteX34" fmla="*/ 1890751 w 1970939"/>
              <a:gd name="connsiteY34" fmla="*/ 4485405 h 5571067"/>
              <a:gd name="connsiteX35" fmla="*/ 1874809 w 1970939"/>
              <a:gd name="connsiteY35" fmla="*/ 4668226 h 5571067"/>
              <a:gd name="connsiteX36" fmla="*/ 1857602 w 1970939"/>
              <a:gd name="connsiteY36" fmla="*/ 4837728 h 5571067"/>
              <a:gd name="connsiteX37" fmla="*/ 1840713 w 1970939"/>
              <a:gd name="connsiteY37" fmla="*/ 4996940 h 5571067"/>
              <a:gd name="connsiteX38" fmla="*/ 1823823 w 1970939"/>
              <a:gd name="connsiteY38" fmla="*/ 5143439 h 5571067"/>
              <a:gd name="connsiteX39" fmla="*/ 1807880 w 1970939"/>
              <a:gd name="connsiteY39" fmla="*/ 5277830 h 5571067"/>
              <a:gd name="connsiteX40" fmla="*/ 1792726 w 1970939"/>
              <a:gd name="connsiteY40" fmla="*/ 5397087 h 5571067"/>
              <a:gd name="connsiteX41" fmla="*/ 1778362 w 1970939"/>
              <a:gd name="connsiteY41" fmla="*/ 5504843 h 5571067"/>
              <a:gd name="connsiteX42" fmla="*/ 1769613 w 1970939"/>
              <a:gd name="connsiteY42" fmla="*/ 5571067 h 5571067"/>
              <a:gd name="connsiteX43" fmla="*/ 0 w 1970939"/>
              <a:gd name="connsiteY43" fmla="*/ 5571067 h 55710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</a:cxnLst>
            <a:rect l="l" t="t" r="r" b="b"/>
            <a:pathLst>
              <a:path w="1970939" h="5571067">
                <a:moveTo>
                  <a:pt x="0" y="0"/>
                </a:moveTo>
                <a:lnTo>
                  <a:pt x="1774861" y="0"/>
                </a:lnTo>
                <a:lnTo>
                  <a:pt x="1780256" y="32931"/>
                </a:lnTo>
                <a:lnTo>
                  <a:pt x="1802197" y="170349"/>
                </a:lnTo>
                <a:lnTo>
                  <a:pt x="1820981" y="308372"/>
                </a:lnTo>
                <a:lnTo>
                  <a:pt x="1839923" y="445791"/>
                </a:lnTo>
                <a:lnTo>
                  <a:pt x="1857602" y="583814"/>
                </a:lnTo>
                <a:lnTo>
                  <a:pt x="1872756" y="720022"/>
                </a:lnTo>
                <a:lnTo>
                  <a:pt x="1887120" y="858046"/>
                </a:lnTo>
                <a:lnTo>
                  <a:pt x="1900223" y="995464"/>
                </a:lnTo>
                <a:lnTo>
                  <a:pt x="1911588" y="1130461"/>
                </a:lnTo>
                <a:lnTo>
                  <a:pt x="1922953" y="1267274"/>
                </a:lnTo>
                <a:lnTo>
                  <a:pt x="1932424" y="1402271"/>
                </a:lnTo>
                <a:lnTo>
                  <a:pt x="1939842" y="1537267"/>
                </a:lnTo>
                <a:lnTo>
                  <a:pt x="1947577" y="1671659"/>
                </a:lnTo>
                <a:lnTo>
                  <a:pt x="1954049" y="1804840"/>
                </a:lnTo>
                <a:lnTo>
                  <a:pt x="1958627" y="1936810"/>
                </a:lnTo>
                <a:lnTo>
                  <a:pt x="1962573" y="2068780"/>
                </a:lnTo>
                <a:lnTo>
                  <a:pt x="1966361" y="2199539"/>
                </a:lnTo>
                <a:lnTo>
                  <a:pt x="1968098" y="2328482"/>
                </a:lnTo>
                <a:lnTo>
                  <a:pt x="1969992" y="2457425"/>
                </a:lnTo>
                <a:lnTo>
                  <a:pt x="1970939" y="2584552"/>
                </a:lnTo>
                <a:lnTo>
                  <a:pt x="1969992" y="2710469"/>
                </a:lnTo>
                <a:lnTo>
                  <a:pt x="1969992" y="2835174"/>
                </a:lnTo>
                <a:lnTo>
                  <a:pt x="1968098" y="2958669"/>
                </a:lnTo>
                <a:lnTo>
                  <a:pt x="1965256" y="3079742"/>
                </a:lnTo>
                <a:lnTo>
                  <a:pt x="1962573" y="3199605"/>
                </a:lnTo>
                <a:lnTo>
                  <a:pt x="1959574" y="3317046"/>
                </a:lnTo>
                <a:lnTo>
                  <a:pt x="1954996" y="3433882"/>
                </a:lnTo>
                <a:lnTo>
                  <a:pt x="1950103" y="3548902"/>
                </a:lnTo>
                <a:lnTo>
                  <a:pt x="1945683" y="3661500"/>
                </a:lnTo>
                <a:lnTo>
                  <a:pt x="1933213" y="3881248"/>
                </a:lnTo>
                <a:lnTo>
                  <a:pt x="1919953" y="4091916"/>
                </a:lnTo>
                <a:lnTo>
                  <a:pt x="1906063" y="4294109"/>
                </a:lnTo>
                <a:lnTo>
                  <a:pt x="1890751" y="4485405"/>
                </a:lnTo>
                <a:lnTo>
                  <a:pt x="1874809" y="4668226"/>
                </a:lnTo>
                <a:lnTo>
                  <a:pt x="1857602" y="4837728"/>
                </a:lnTo>
                <a:lnTo>
                  <a:pt x="1840713" y="4996940"/>
                </a:lnTo>
                <a:lnTo>
                  <a:pt x="1823823" y="5143439"/>
                </a:lnTo>
                <a:lnTo>
                  <a:pt x="1807880" y="5277830"/>
                </a:lnTo>
                <a:lnTo>
                  <a:pt x="1792726" y="5397087"/>
                </a:lnTo>
                <a:lnTo>
                  <a:pt x="1778362" y="5504843"/>
                </a:lnTo>
                <a:lnTo>
                  <a:pt x="1769613" y="5571067"/>
                </a:lnTo>
                <a:lnTo>
                  <a:pt x="0" y="5571067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>
            <a:noAutofit/>
          </a:bodyPr>
          <a:lstStyle/>
          <a:p>
            <a:endParaRPr lang="en-US" dirty="0"/>
          </a:p>
        </p:txBody>
      </p:sp>
      <p:sp>
        <p:nvSpPr>
          <p:cNvPr id="144" name="Freeform: Shape 148">
            <a:extLst>
              <a:ext uri="{FF2B5EF4-FFF2-40B4-BE49-F238E27FC236}">
                <a16:creationId xmlns:a16="http://schemas.microsoft.com/office/drawing/2014/main" id="{0214736A-03B2-4B91-B0AF-B21213F3B9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 rot="15922489">
            <a:off x="969335" y="1702087"/>
            <a:ext cx="3209207" cy="612850"/>
          </a:xfrm>
          <a:custGeom>
            <a:avLst/>
            <a:gdLst>
              <a:gd name="connsiteX0" fmla="*/ 3195151 w 3209207"/>
              <a:gd name="connsiteY0" fmla="*/ 612847 h 612850"/>
              <a:gd name="connsiteX1" fmla="*/ 3029871 w 3209207"/>
              <a:gd name="connsiteY1" fmla="*/ 611146 h 612850"/>
              <a:gd name="connsiteX2" fmla="*/ 2949639 w 3209207"/>
              <a:gd name="connsiteY2" fmla="*/ 608906 h 612850"/>
              <a:gd name="connsiteX3" fmla="*/ 2978018 w 3209207"/>
              <a:gd name="connsiteY3" fmla="*/ 258115 h 612850"/>
              <a:gd name="connsiteX4" fmla="*/ 2944764 w 3209207"/>
              <a:gd name="connsiteY4" fmla="*/ 260801 h 612850"/>
              <a:gd name="connsiteX5" fmla="*/ 2806036 w 3209207"/>
              <a:gd name="connsiteY5" fmla="*/ 271446 h 612850"/>
              <a:gd name="connsiteX6" fmla="*/ 2666958 w 3209207"/>
              <a:gd name="connsiteY6" fmla="*/ 278917 h 612850"/>
              <a:gd name="connsiteX7" fmla="*/ 2528469 w 3209207"/>
              <a:gd name="connsiteY7" fmla="*/ 286593 h 612850"/>
              <a:gd name="connsiteX8" fmla="*/ 2389479 w 3209207"/>
              <a:gd name="connsiteY8" fmla="*/ 292970 h 612850"/>
              <a:gd name="connsiteX9" fmla="*/ 2252501 w 3209207"/>
              <a:gd name="connsiteY9" fmla="*/ 296993 h 612850"/>
              <a:gd name="connsiteX10" fmla="*/ 2113775 w 3209207"/>
              <a:gd name="connsiteY10" fmla="*/ 300086 h 612850"/>
              <a:gd name="connsiteX11" fmla="*/ 1975755 w 3209207"/>
              <a:gd name="connsiteY11" fmla="*/ 301980 h 612850"/>
              <a:gd name="connsiteX12" fmla="*/ 1840287 w 3209207"/>
              <a:gd name="connsiteY12" fmla="*/ 302348 h 612850"/>
              <a:gd name="connsiteX13" fmla="*/ 1703009 w 3209207"/>
              <a:gd name="connsiteY13" fmla="*/ 302570 h 612850"/>
              <a:gd name="connsiteX14" fmla="*/ 1567693 w 3209207"/>
              <a:gd name="connsiteY14" fmla="*/ 301063 h 612850"/>
              <a:gd name="connsiteX15" fmla="*/ 1432543 w 3209207"/>
              <a:gd name="connsiteY15" fmla="*/ 297523 h 612850"/>
              <a:gd name="connsiteX16" fmla="*/ 1297969 w 3209207"/>
              <a:gd name="connsiteY16" fmla="*/ 294345 h 612850"/>
              <a:gd name="connsiteX17" fmla="*/ 1164703 w 3209207"/>
              <a:gd name="connsiteY17" fmla="*/ 290015 h 612850"/>
              <a:gd name="connsiteX18" fmla="*/ 1032796 w 3209207"/>
              <a:gd name="connsiteY18" fmla="*/ 283907 h 612850"/>
              <a:gd name="connsiteX19" fmla="*/ 900940 w 3209207"/>
              <a:gd name="connsiteY19" fmla="*/ 277172 h 612850"/>
              <a:gd name="connsiteX20" fmla="*/ 770303 w 3209207"/>
              <a:gd name="connsiteY20" fmla="*/ 270380 h 612850"/>
              <a:gd name="connsiteX21" fmla="*/ 641641 w 3209207"/>
              <a:gd name="connsiteY21" fmla="*/ 261702 h 612850"/>
              <a:gd name="connsiteX22" fmla="*/ 512966 w 3209207"/>
              <a:gd name="connsiteY22" fmla="*/ 253180 h 612850"/>
              <a:gd name="connsiteX23" fmla="*/ 386177 w 3209207"/>
              <a:gd name="connsiteY23" fmla="*/ 243867 h 612850"/>
              <a:gd name="connsiteX24" fmla="*/ 260746 w 3209207"/>
              <a:gd name="connsiteY24" fmla="*/ 232775 h 612850"/>
              <a:gd name="connsiteX25" fmla="*/ 136447 w 3209207"/>
              <a:gd name="connsiteY25" fmla="*/ 222719 h 612850"/>
              <a:gd name="connsiteX26" fmla="*/ 13506 w 3209207"/>
              <a:gd name="connsiteY26" fmla="*/ 210885 h 612850"/>
              <a:gd name="connsiteX27" fmla="*/ 0 w 3209207"/>
              <a:gd name="connsiteY27" fmla="*/ 209475 h 612850"/>
              <a:gd name="connsiteX28" fmla="*/ 40844 w 3209207"/>
              <a:gd name="connsiteY28" fmla="*/ 212313 h 612850"/>
              <a:gd name="connsiteX29" fmla="*/ 132211 w 3209207"/>
              <a:gd name="connsiteY29" fmla="*/ 216946 h 612850"/>
              <a:gd name="connsiteX30" fmla="*/ 225585 w 3209207"/>
              <a:gd name="connsiteY30" fmla="*/ 221811 h 612850"/>
              <a:gd name="connsiteX31" fmla="*/ 320298 w 3209207"/>
              <a:gd name="connsiteY31" fmla="*/ 226444 h 612850"/>
              <a:gd name="connsiteX32" fmla="*/ 415680 w 3209207"/>
              <a:gd name="connsiteY32" fmla="*/ 229340 h 612850"/>
              <a:gd name="connsiteX33" fmla="*/ 512735 w 3209207"/>
              <a:gd name="connsiteY33" fmla="*/ 232120 h 612850"/>
              <a:gd name="connsiteX34" fmla="*/ 611464 w 3209207"/>
              <a:gd name="connsiteY34" fmla="*/ 235015 h 612850"/>
              <a:gd name="connsiteX35" fmla="*/ 711532 w 3209207"/>
              <a:gd name="connsiteY35" fmla="*/ 236985 h 612850"/>
              <a:gd name="connsiteX36" fmla="*/ 812604 w 3209207"/>
              <a:gd name="connsiteY36" fmla="*/ 236985 h 612850"/>
              <a:gd name="connsiteX37" fmla="*/ 915014 w 3209207"/>
              <a:gd name="connsiteY37" fmla="*/ 237795 h 612850"/>
              <a:gd name="connsiteX38" fmla="*/ 1018428 w 3209207"/>
              <a:gd name="connsiteY38" fmla="*/ 236985 h 612850"/>
              <a:gd name="connsiteX39" fmla="*/ 1122847 w 3209207"/>
              <a:gd name="connsiteY39" fmla="*/ 235015 h 612850"/>
              <a:gd name="connsiteX40" fmla="*/ 1227600 w 3209207"/>
              <a:gd name="connsiteY40" fmla="*/ 233162 h 612850"/>
              <a:gd name="connsiteX41" fmla="*/ 1333692 w 3209207"/>
              <a:gd name="connsiteY41" fmla="*/ 229340 h 612850"/>
              <a:gd name="connsiteX42" fmla="*/ 1441122 w 3209207"/>
              <a:gd name="connsiteY42" fmla="*/ 225634 h 612850"/>
              <a:gd name="connsiteX43" fmla="*/ 1547883 w 3209207"/>
              <a:gd name="connsiteY43" fmla="*/ 220769 h 612850"/>
              <a:gd name="connsiteX44" fmla="*/ 1655983 w 3209207"/>
              <a:gd name="connsiteY44" fmla="*/ 214282 h 612850"/>
              <a:gd name="connsiteX45" fmla="*/ 1765421 w 3209207"/>
              <a:gd name="connsiteY45" fmla="*/ 206638 h 612850"/>
              <a:gd name="connsiteX46" fmla="*/ 1874860 w 3209207"/>
              <a:gd name="connsiteY46" fmla="*/ 199108 h 612850"/>
              <a:gd name="connsiteX47" fmla="*/ 1984299 w 3209207"/>
              <a:gd name="connsiteY47" fmla="*/ 189495 h 612850"/>
              <a:gd name="connsiteX48" fmla="*/ 2095745 w 3209207"/>
              <a:gd name="connsiteY48" fmla="*/ 178144 h 612850"/>
              <a:gd name="connsiteX49" fmla="*/ 2205184 w 3209207"/>
              <a:gd name="connsiteY49" fmla="*/ 166793 h 612850"/>
              <a:gd name="connsiteX50" fmla="*/ 2316631 w 3209207"/>
              <a:gd name="connsiteY50" fmla="*/ 153472 h 612850"/>
              <a:gd name="connsiteX51" fmla="*/ 2429081 w 3209207"/>
              <a:gd name="connsiteY51" fmla="*/ 139226 h 612850"/>
              <a:gd name="connsiteX52" fmla="*/ 2539523 w 3209207"/>
              <a:gd name="connsiteY52" fmla="*/ 124052 h 612850"/>
              <a:gd name="connsiteX53" fmla="*/ 2651305 w 3209207"/>
              <a:gd name="connsiteY53" fmla="*/ 106215 h 612850"/>
              <a:gd name="connsiteX54" fmla="*/ 2763086 w 3209207"/>
              <a:gd name="connsiteY54" fmla="*/ 87219 h 612850"/>
              <a:gd name="connsiteX55" fmla="*/ 2874867 w 3209207"/>
              <a:gd name="connsiteY55" fmla="*/ 68339 h 612850"/>
              <a:gd name="connsiteX56" fmla="*/ 2986314 w 3209207"/>
              <a:gd name="connsiteY56" fmla="*/ 46331 h 612850"/>
              <a:gd name="connsiteX57" fmla="*/ 3097760 w 3209207"/>
              <a:gd name="connsiteY57" fmla="*/ 23629 h 612850"/>
              <a:gd name="connsiteX58" fmla="*/ 3209207 w 3209207"/>
              <a:gd name="connsiteY58" fmla="*/ 0 h 612850"/>
              <a:gd name="connsiteX59" fmla="*/ 3195151 w 3209207"/>
              <a:gd name="connsiteY59" fmla="*/ 612847 h 6128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</a:cxnLst>
            <a:rect l="l" t="t" r="r" b="b"/>
            <a:pathLst>
              <a:path w="3209207" h="612850">
                <a:moveTo>
                  <a:pt x="3195151" y="612847"/>
                </a:moveTo>
                <a:cubicBezTo>
                  <a:pt x="3144238" y="612898"/>
                  <a:pt x="3088941" y="612318"/>
                  <a:pt x="3029871" y="611146"/>
                </a:cubicBezTo>
                <a:lnTo>
                  <a:pt x="2949639" y="608906"/>
                </a:lnTo>
                <a:lnTo>
                  <a:pt x="2978018" y="258115"/>
                </a:lnTo>
                <a:lnTo>
                  <a:pt x="2944764" y="260801"/>
                </a:lnTo>
                <a:lnTo>
                  <a:pt x="2806036" y="271446"/>
                </a:lnTo>
                <a:lnTo>
                  <a:pt x="2666958" y="278917"/>
                </a:lnTo>
                <a:lnTo>
                  <a:pt x="2528469" y="286593"/>
                </a:lnTo>
                <a:lnTo>
                  <a:pt x="2389479" y="292970"/>
                </a:lnTo>
                <a:lnTo>
                  <a:pt x="2252501" y="296993"/>
                </a:lnTo>
                <a:lnTo>
                  <a:pt x="2113775" y="300086"/>
                </a:lnTo>
                <a:lnTo>
                  <a:pt x="1975755" y="301980"/>
                </a:lnTo>
                <a:lnTo>
                  <a:pt x="1840287" y="302348"/>
                </a:lnTo>
                <a:lnTo>
                  <a:pt x="1703009" y="302570"/>
                </a:lnTo>
                <a:lnTo>
                  <a:pt x="1567693" y="301063"/>
                </a:lnTo>
                <a:lnTo>
                  <a:pt x="1432543" y="297523"/>
                </a:lnTo>
                <a:lnTo>
                  <a:pt x="1297969" y="294345"/>
                </a:lnTo>
                <a:lnTo>
                  <a:pt x="1164703" y="290015"/>
                </a:lnTo>
                <a:lnTo>
                  <a:pt x="1032796" y="283907"/>
                </a:lnTo>
                <a:lnTo>
                  <a:pt x="900940" y="277172"/>
                </a:lnTo>
                <a:lnTo>
                  <a:pt x="770303" y="270380"/>
                </a:lnTo>
                <a:lnTo>
                  <a:pt x="641641" y="261702"/>
                </a:lnTo>
                <a:lnTo>
                  <a:pt x="512966" y="253180"/>
                </a:lnTo>
                <a:lnTo>
                  <a:pt x="386177" y="243867"/>
                </a:lnTo>
                <a:lnTo>
                  <a:pt x="260746" y="232775"/>
                </a:lnTo>
                <a:lnTo>
                  <a:pt x="136447" y="222719"/>
                </a:lnTo>
                <a:lnTo>
                  <a:pt x="13506" y="210885"/>
                </a:lnTo>
                <a:lnTo>
                  <a:pt x="0" y="209475"/>
                </a:lnTo>
                <a:lnTo>
                  <a:pt x="40844" y="212313"/>
                </a:lnTo>
                <a:lnTo>
                  <a:pt x="132211" y="216946"/>
                </a:lnTo>
                <a:lnTo>
                  <a:pt x="225585" y="221811"/>
                </a:lnTo>
                <a:lnTo>
                  <a:pt x="320298" y="226444"/>
                </a:lnTo>
                <a:lnTo>
                  <a:pt x="415680" y="229340"/>
                </a:lnTo>
                <a:lnTo>
                  <a:pt x="512735" y="232120"/>
                </a:lnTo>
                <a:lnTo>
                  <a:pt x="611464" y="235015"/>
                </a:lnTo>
                <a:lnTo>
                  <a:pt x="711532" y="236985"/>
                </a:lnTo>
                <a:lnTo>
                  <a:pt x="812604" y="236985"/>
                </a:lnTo>
                <a:lnTo>
                  <a:pt x="915014" y="237795"/>
                </a:lnTo>
                <a:lnTo>
                  <a:pt x="1018428" y="236985"/>
                </a:lnTo>
                <a:lnTo>
                  <a:pt x="1122847" y="235015"/>
                </a:lnTo>
                <a:lnTo>
                  <a:pt x="1227600" y="233162"/>
                </a:lnTo>
                <a:lnTo>
                  <a:pt x="1333692" y="229340"/>
                </a:lnTo>
                <a:lnTo>
                  <a:pt x="1441122" y="225634"/>
                </a:lnTo>
                <a:lnTo>
                  <a:pt x="1547883" y="220769"/>
                </a:lnTo>
                <a:lnTo>
                  <a:pt x="1655983" y="214282"/>
                </a:lnTo>
                <a:lnTo>
                  <a:pt x="1765421" y="206638"/>
                </a:lnTo>
                <a:lnTo>
                  <a:pt x="1874860" y="199108"/>
                </a:lnTo>
                <a:lnTo>
                  <a:pt x="1984299" y="189495"/>
                </a:lnTo>
                <a:lnTo>
                  <a:pt x="2095745" y="178144"/>
                </a:lnTo>
                <a:lnTo>
                  <a:pt x="2205184" y="166793"/>
                </a:lnTo>
                <a:lnTo>
                  <a:pt x="2316631" y="153472"/>
                </a:lnTo>
                <a:lnTo>
                  <a:pt x="2429081" y="139226"/>
                </a:lnTo>
                <a:lnTo>
                  <a:pt x="2539523" y="124052"/>
                </a:lnTo>
                <a:lnTo>
                  <a:pt x="2651305" y="106215"/>
                </a:lnTo>
                <a:lnTo>
                  <a:pt x="2763086" y="87219"/>
                </a:lnTo>
                <a:lnTo>
                  <a:pt x="2874867" y="68339"/>
                </a:lnTo>
                <a:lnTo>
                  <a:pt x="2986314" y="46331"/>
                </a:lnTo>
                <a:lnTo>
                  <a:pt x="3097760" y="23629"/>
                </a:lnTo>
                <a:lnTo>
                  <a:pt x="3209207" y="0"/>
                </a:lnTo>
                <a:cubicBezTo>
                  <a:pt x="3198832" y="386055"/>
                  <a:pt x="3205525" y="226792"/>
                  <a:pt x="3195151" y="612847"/>
                </a:cubicBez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</p:spPr>
        <p:txBody>
          <a:bodyPr wrap="square">
            <a:noAutofit/>
          </a:bodyPr>
          <a:lstStyle/>
          <a:p>
            <a:endParaRPr lang="en-US" dirty="0"/>
          </a:p>
        </p:txBody>
      </p:sp>
      <p:pic>
        <p:nvPicPr>
          <p:cNvPr id="70" name="Picture 69" descr="A logo with colorful people in a flower&#10;&#10;Description automatically generated">
            <a:extLst>
              <a:ext uri="{FF2B5EF4-FFF2-40B4-BE49-F238E27FC236}">
                <a16:creationId xmlns:a16="http://schemas.microsoft.com/office/drawing/2014/main" id="{60DE2F2F-A1C4-40A7-9AFC-BE21A14AF67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60843" y="265745"/>
            <a:ext cx="1428530" cy="1366626"/>
          </a:xfrm>
          <a:prstGeom prst="rect">
            <a:avLst/>
          </a:prstGeom>
        </p:spPr>
      </p:pic>
      <p:sp>
        <p:nvSpPr>
          <p:cNvPr id="76" name="Rectangle 75">
            <a:extLst>
              <a:ext uri="{FF2B5EF4-FFF2-40B4-BE49-F238E27FC236}">
                <a16:creationId xmlns:a16="http://schemas.microsoft.com/office/drawing/2014/main" id="{F3165C09-A8C3-44D3-BEAB-097773A3149D}"/>
              </a:ext>
            </a:extLst>
          </p:cNvPr>
          <p:cNvSpPr/>
          <p:nvPr/>
        </p:nvSpPr>
        <p:spPr>
          <a:xfrm>
            <a:off x="94891" y="103517"/>
            <a:ext cx="12016596" cy="6676845"/>
          </a:xfrm>
          <a:prstGeom prst="rect">
            <a:avLst/>
          </a:prstGeom>
          <a:noFill/>
          <a:ln w="38100">
            <a:solidFill>
              <a:schemeClr val="accent2">
                <a:lumMod val="50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0ADE72A3-1B88-40AB-9654-C46A4677B8E0}"/>
              </a:ext>
            </a:extLst>
          </p:cNvPr>
          <p:cNvSpPr txBox="1"/>
          <p:nvPr/>
        </p:nvSpPr>
        <p:spPr>
          <a:xfrm rot="16200000">
            <a:off x="-569862" y="3090867"/>
            <a:ext cx="412982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A" sz="2800" b="1" dirty="0">
                <a:solidFill>
                  <a:schemeClr val="bg1">
                    <a:lumMod val="95000"/>
                  </a:schemeClr>
                </a:solidFill>
                <a:latin typeface="A Jannat LT" panose="01000000000000000000" pitchFamily="2" charset="-78"/>
                <a:cs typeface="A Jannat LT" panose="01000000000000000000" pitchFamily="2" charset="-78"/>
              </a:rPr>
              <a:t>صور الزيارة </a:t>
            </a:r>
            <a:endParaRPr lang="en-GB" sz="1600" b="1" dirty="0">
              <a:solidFill>
                <a:schemeClr val="bg1">
                  <a:lumMod val="95000"/>
                </a:schemeClr>
              </a:solidFill>
              <a:latin typeface="A Jannat LT" panose="01000000000000000000" pitchFamily="2" charset="-78"/>
              <a:cs typeface="A Jannat LT" panose="01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5294671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Rectangle 142">
            <a:extLst>
              <a:ext uri="{FF2B5EF4-FFF2-40B4-BE49-F238E27FC236}">
                <a16:creationId xmlns:a16="http://schemas.microsoft.com/office/drawing/2014/main" id="{388DD50E-1D2D-48C6-A470-79FB7F337F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5" name="Freeform: Shape 94">
            <a:extLst>
              <a:ext uri="{FF2B5EF4-FFF2-40B4-BE49-F238E27FC236}">
                <a16:creationId xmlns:a16="http://schemas.microsoft.com/office/drawing/2014/main" id="{B3EC9592-782B-4461-BE25-8BE3584BEA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-3772274" y="-11338030"/>
            <a:ext cx="29919355" cy="18759510"/>
          </a:xfrm>
          <a:custGeom>
            <a:avLst/>
            <a:gdLst>
              <a:gd name="connsiteX0" fmla="*/ 1784518 w 10937756"/>
              <a:gd name="connsiteY0" fmla="*/ 0 h 6858000"/>
              <a:gd name="connsiteX1" fmla="*/ 9153238 w 10937756"/>
              <a:gd name="connsiteY1" fmla="*/ 0 h 6858000"/>
              <a:gd name="connsiteX2" fmla="*/ 9335959 w 10937756"/>
              <a:gd name="connsiteY2" fmla="*/ 174208 h 6858000"/>
              <a:gd name="connsiteX3" fmla="*/ 10937756 w 10937756"/>
              <a:gd name="connsiteY3" fmla="*/ 4041289 h 6858000"/>
              <a:gd name="connsiteX4" fmla="*/ 10277692 w 10937756"/>
              <a:gd name="connsiteY4" fmla="*/ 6648081 h 6858000"/>
              <a:gd name="connsiteX5" fmla="*/ 10156991 w 10937756"/>
              <a:gd name="connsiteY5" fmla="*/ 6858000 h 6858000"/>
              <a:gd name="connsiteX6" fmla="*/ 780765 w 10937756"/>
              <a:gd name="connsiteY6" fmla="*/ 6858000 h 6858000"/>
              <a:gd name="connsiteX7" fmla="*/ 660064 w 10937756"/>
              <a:gd name="connsiteY7" fmla="*/ 6648081 h 6858000"/>
              <a:gd name="connsiteX8" fmla="*/ 0 w 10937756"/>
              <a:gd name="connsiteY8" fmla="*/ 4041289 h 6858000"/>
              <a:gd name="connsiteX9" fmla="*/ 1601797 w 10937756"/>
              <a:gd name="connsiteY9" fmla="*/ 174208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937756" h="6858000">
                <a:moveTo>
                  <a:pt x="1784518" y="0"/>
                </a:moveTo>
                <a:lnTo>
                  <a:pt x="9153238" y="0"/>
                </a:lnTo>
                <a:lnTo>
                  <a:pt x="9335959" y="174208"/>
                </a:lnTo>
                <a:cubicBezTo>
                  <a:pt x="10325631" y="1163881"/>
                  <a:pt x="10937756" y="2531100"/>
                  <a:pt x="10937756" y="4041289"/>
                </a:cubicBezTo>
                <a:cubicBezTo>
                  <a:pt x="10937756" y="4985157"/>
                  <a:pt x="10698645" y="5873178"/>
                  <a:pt x="10277692" y="6648081"/>
                </a:cubicBezTo>
                <a:lnTo>
                  <a:pt x="10156991" y="6858000"/>
                </a:lnTo>
                <a:lnTo>
                  <a:pt x="780765" y="6858000"/>
                </a:lnTo>
                <a:lnTo>
                  <a:pt x="660064" y="6648081"/>
                </a:lnTo>
                <a:cubicBezTo>
                  <a:pt x="239111" y="5873178"/>
                  <a:pt x="0" y="4985157"/>
                  <a:pt x="0" y="4041289"/>
                </a:cubicBezTo>
                <a:cubicBezTo>
                  <a:pt x="0" y="2531100"/>
                  <a:pt x="612125" y="1163881"/>
                  <a:pt x="1601797" y="174208"/>
                </a:cubicBezTo>
                <a:close/>
              </a:path>
            </a:pathLst>
          </a:custGeom>
          <a:solidFill>
            <a:schemeClr val="bg1">
              <a:lumMod val="85000"/>
              <a:alpha val="10000"/>
            </a:schemeClr>
          </a:solidFill>
          <a:ln w="3175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 useBgFill="1">
        <p:nvSpPr>
          <p:cNvPr id="141" name="Rectangle 144">
            <a:extLst>
              <a:ext uri="{FF2B5EF4-FFF2-40B4-BE49-F238E27FC236}">
                <a16:creationId xmlns:a16="http://schemas.microsoft.com/office/drawing/2014/main" id="{85F279D6-ED25-4D3F-9479-8ABB21867D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2" name="Freeform: Shape 146">
            <a:extLst>
              <a:ext uri="{FF2B5EF4-FFF2-40B4-BE49-F238E27FC236}">
                <a16:creationId xmlns:a16="http://schemas.microsoft.com/office/drawing/2014/main" id="{38D0B1B4-C487-47EF-B7D0-421066454C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275" y="643466"/>
            <a:ext cx="1970939" cy="5571067"/>
          </a:xfrm>
          <a:custGeom>
            <a:avLst/>
            <a:gdLst>
              <a:gd name="connsiteX0" fmla="*/ 0 w 1970939"/>
              <a:gd name="connsiteY0" fmla="*/ 0 h 5571067"/>
              <a:gd name="connsiteX1" fmla="*/ 1774861 w 1970939"/>
              <a:gd name="connsiteY1" fmla="*/ 0 h 5571067"/>
              <a:gd name="connsiteX2" fmla="*/ 1780256 w 1970939"/>
              <a:gd name="connsiteY2" fmla="*/ 32931 h 5571067"/>
              <a:gd name="connsiteX3" fmla="*/ 1802197 w 1970939"/>
              <a:gd name="connsiteY3" fmla="*/ 170349 h 5571067"/>
              <a:gd name="connsiteX4" fmla="*/ 1820981 w 1970939"/>
              <a:gd name="connsiteY4" fmla="*/ 308372 h 5571067"/>
              <a:gd name="connsiteX5" fmla="*/ 1839923 w 1970939"/>
              <a:gd name="connsiteY5" fmla="*/ 445791 h 5571067"/>
              <a:gd name="connsiteX6" fmla="*/ 1857602 w 1970939"/>
              <a:gd name="connsiteY6" fmla="*/ 583814 h 5571067"/>
              <a:gd name="connsiteX7" fmla="*/ 1872756 w 1970939"/>
              <a:gd name="connsiteY7" fmla="*/ 720022 h 5571067"/>
              <a:gd name="connsiteX8" fmla="*/ 1887120 w 1970939"/>
              <a:gd name="connsiteY8" fmla="*/ 858046 h 5571067"/>
              <a:gd name="connsiteX9" fmla="*/ 1900223 w 1970939"/>
              <a:gd name="connsiteY9" fmla="*/ 995464 h 5571067"/>
              <a:gd name="connsiteX10" fmla="*/ 1911588 w 1970939"/>
              <a:gd name="connsiteY10" fmla="*/ 1130461 h 5571067"/>
              <a:gd name="connsiteX11" fmla="*/ 1922953 w 1970939"/>
              <a:gd name="connsiteY11" fmla="*/ 1267274 h 5571067"/>
              <a:gd name="connsiteX12" fmla="*/ 1932424 w 1970939"/>
              <a:gd name="connsiteY12" fmla="*/ 1402271 h 5571067"/>
              <a:gd name="connsiteX13" fmla="*/ 1939842 w 1970939"/>
              <a:gd name="connsiteY13" fmla="*/ 1537267 h 5571067"/>
              <a:gd name="connsiteX14" fmla="*/ 1947577 w 1970939"/>
              <a:gd name="connsiteY14" fmla="*/ 1671659 h 5571067"/>
              <a:gd name="connsiteX15" fmla="*/ 1954049 w 1970939"/>
              <a:gd name="connsiteY15" fmla="*/ 1804840 h 5571067"/>
              <a:gd name="connsiteX16" fmla="*/ 1958627 w 1970939"/>
              <a:gd name="connsiteY16" fmla="*/ 1936810 h 5571067"/>
              <a:gd name="connsiteX17" fmla="*/ 1962573 w 1970939"/>
              <a:gd name="connsiteY17" fmla="*/ 2068780 h 5571067"/>
              <a:gd name="connsiteX18" fmla="*/ 1966361 w 1970939"/>
              <a:gd name="connsiteY18" fmla="*/ 2199539 h 5571067"/>
              <a:gd name="connsiteX19" fmla="*/ 1968098 w 1970939"/>
              <a:gd name="connsiteY19" fmla="*/ 2328482 h 5571067"/>
              <a:gd name="connsiteX20" fmla="*/ 1969992 w 1970939"/>
              <a:gd name="connsiteY20" fmla="*/ 2457425 h 5571067"/>
              <a:gd name="connsiteX21" fmla="*/ 1970939 w 1970939"/>
              <a:gd name="connsiteY21" fmla="*/ 2584552 h 5571067"/>
              <a:gd name="connsiteX22" fmla="*/ 1969992 w 1970939"/>
              <a:gd name="connsiteY22" fmla="*/ 2710469 h 5571067"/>
              <a:gd name="connsiteX23" fmla="*/ 1969992 w 1970939"/>
              <a:gd name="connsiteY23" fmla="*/ 2835174 h 5571067"/>
              <a:gd name="connsiteX24" fmla="*/ 1968098 w 1970939"/>
              <a:gd name="connsiteY24" fmla="*/ 2958669 h 5571067"/>
              <a:gd name="connsiteX25" fmla="*/ 1965256 w 1970939"/>
              <a:gd name="connsiteY25" fmla="*/ 3079742 h 5571067"/>
              <a:gd name="connsiteX26" fmla="*/ 1962573 w 1970939"/>
              <a:gd name="connsiteY26" fmla="*/ 3199605 h 5571067"/>
              <a:gd name="connsiteX27" fmla="*/ 1959574 w 1970939"/>
              <a:gd name="connsiteY27" fmla="*/ 3317046 h 5571067"/>
              <a:gd name="connsiteX28" fmla="*/ 1954996 w 1970939"/>
              <a:gd name="connsiteY28" fmla="*/ 3433882 h 5571067"/>
              <a:gd name="connsiteX29" fmla="*/ 1950103 w 1970939"/>
              <a:gd name="connsiteY29" fmla="*/ 3548902 h 5571067"/>
              <a:gd name="connsiteX30" fmla="*/ 1945683 w 1970939"/>
              <a:gd name="connsiteY30" fmla="*/ 3661500 h 5571067"/>
              <a:gd name="connsiteX31" fmla="*/ 1933213 w 1970939"/>
              <a:gd name="connsiteY31" fmla="*/ 3881248 h 5571067"/>
              <a:gd name="connsiteX32" fmla="*/ 1919953 w 1970939"/>
              <a:gd name="connsiteY32" fmla="*/ 4091916 h 5571067"/>
              <a:gd name="connsiteX33" fmla="*/ 1906063 w 1970939"/>
              <a:gd name="connsiteY33" fmla="*/ 4294109 h 5571067"/>
              <a:gd name="connsiteX34" fmla="*/ 1890751 w 1970939"/>
              <a:gd name="connsiteY34" fmla="*/ 4485405 h 5571067"/>
              <a:gd name="connsiteX35" fmla="*/ 1874809 w 1970939"/>
              <a:gd name="connsiteY35" fmla="*/ 4668226 h 5571067"/>
              <a:gd name="connsiteX36" fmla="*/ 1857602 w 1970939"/>
              <a:gd name="connsiteY36" fmla="*/ 4837728 h 5571067"/>
              <a:gd name="connsiteX37" fmla="*/ 1840713 w 1970939"/>
              <a:gd name="connsiteY37" fmla="*/ 4996940 h 5571067"/>
              <a:gd name="connsiteX38" fmla="*/ 1823823 w 1970939"/>
              <a:gd name="connsiteY38" fmla="*/ 5143439 h 5571067"/>
              <a:gd name="connsiteX39" fmla="*/ 1807880 w 1970939"/>
              <a:gd name="connsiteY39" fmla="*/ 5277830 h 5571067"/>
              <a:gd name="connsiteX40" fmla="*/ 1792726 w 1970939"/>
              <a:gd name="connsiteY40" fmla="*/ 5397087 h 5571067"/>
              <a:gd name="connsiteX41" fmla="*/ 1778362 w 1970939"/>
              <a:gd name="connsiteY41" fmla="*/ 5504843 h 5571067"/>
              <a:gd name="connsiteX42" fmla="*/ 1769613 w 1970939"/>
              <a:gd name="connsiteY42" fmla="*/ 5571067 h 5571067"/>
              <a:gd name="connsiteX43" fmla="*/ 0 w 1970939"/>
              <a:gd name="connsiteY43" fmla="*/ 5571067 h 55710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</a:cxnLst>
            <a:rect l="l" t="t" r="r" b="b"/>
            <a:pathLst>
              <a:path w="1970939" h="5571067">
                <a:moveTo>
                  <a:pt x="0" y="0"/>
                </a:moveTo>
                <a:lnTo>
                  <a:pt x="1774861" y="0"/>
                </a:lnTo>
                <a:lnTo>
                  <a:pt x="1780256" y="32931"/>
                </a:lnTo>
                <a:lnTo>
                  <a:pt x="1802197" y="170349"/>
                </a:lnTo>
                <a:lnTo>
                  <a:pt x="1820981" y="308372"/>
                </a:lnTo>
                <a:lnTo>
                  <a:pt x="1839923" y="445791"/>
                </a:lnTo>
                <a:lnTo>
                  <a:pt x="1857602" y="583814"/>
                </a:lnTo>
                <a:lnTo>
                  <a:pt x="1872756" y="720022"/>
                </a:lnTo>
                <a:lnTo>
                  <a:pt x="1887120" y="858046"/>
                </a:lnTo>
                <a:lnTo>
                  <a:pt x="1900223" y="995464"/>
                </a:lnTo>
                <a:lnTo>
                  <a:pt x="1911588" y="1130461"/>
                </a:lnTo>
                <a:lnTo>
                  <a:pt x="1922953" y="1267274"/>
                </a:lnTo>
                <a:lnTo>
                  <a:pt x="1932424" y="1402271"/>
                </a:lnTo>
                <a:lnTo>
                  <a:pt x="1939842" y="1537267"/>
                </a:lnTo>
                <a:lnTo>
                  <a:pt x="1947577" y="1671659"/>
                </a:lnTo>
                <a:lnTo>
                  <a:pt x="1954049" y="1804840"/>
                </a:lnTo>
                <a:lnTo>
                  <a:pt x="1958627" y="1936810"/>
                </a:lnTo>
                <a:lnTo>
                  <a:pt x="1962573" y="2068780"/>
                </a:lnTo>
                <a:lnTo>
                  <a:pt x="1966361" y="2199539"/>
                </a:lnTo>
                <a:lnTo>
                  <a:pt x="1968098" y="2328482"/>
                </a:lnTo>
                <a:lnTo>
                  <a:pt x="1969992" y="2457425"/>
                </a:lnTo>
                <a:lnTo>
                  <a:pt x="1970939" y="2584552"/>
                </a:lnTo>
                <a:lnTo>
                  <a:pt x="1969992" y="2710469"/>
                </a:lnTo>
                <a:lnTo>
                  <a:pt x="1969992" y="2835174"/>
                </a:lnTo>
                <a:lnTo>
                  <a:pt x="1968098" y="2958669"/>
                </a:lnTo>
                <a:lnTo>
                  <a:pt x="1965256" y="3079742"/>
                </a:lnTo>
                <a:lnTo>
                  <a:pt x="1962573" y="3199605"/>
                </a:lnTo>
                <a:lnTo>
                  <a:pt x="1959574" y="3317046"/>
                </a:lnTo>
                <a:lnTo>
                  <a:pt x="1954996" y="3433882"/>
                </a:lnTo>
                <a:lnTo>
                  <a:pt x="1950103" y="3548902"/>
                </a:lnTo>
                <a:lnTo>
                  <a:pt x="1945683" y="3661500"/>
                </a:lnTo>
                <a:lnTo>
                  <a:pt x="1933213" y="3881248"/>
                </a:lnTo>
                <a:lnTo>
                  <a:pt x="1919953" y="4091916"/>
                </a:lnTo>
                <a:lnTo>
                  <a:pt x="1906063" y="4294109"/>
                </a:lnTo>
                <a:lnTo>
                  <a:pt x="1890751" y="4485405"/>
                </a:lnTo>
                <a:lnTo>
                  <a:pt x="1874809" y="4668226"/>
                </a:lnTo>
                <a:lnTo>
                  <a:pt x="1857602" y="4837728"/>
                </a:lnTo>
                <a:lnTo>
                  <a:pt x="1840713" y="4996940"/>
                </a:lnTo>
                <a:lnTo>
                  <a:pt x="1823823" y="5143439"/>
                </a:lnTo>
                <a:lnTo>
                  <a:pt x="1807880" y="5277830"/>
                </a:lnTo>
                <a:lnTo>
                  <a:pt x="1792726" y="5397087"/>
                </a:lnTo>
                <a:lnTo>
                  <a:pt x="1778362" y="5504843"/>
                </a:lnTo>
                <a:lnTo>
                  <a:pt x="1769613" y="5571067"/>
                </a:lnTo>
                <a:lnTo>
                  <a:pt x="0" y="5571067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>
            <a:noAutofit/>
          </a:bodyPr>
          <a:lstStyle/>
          <a:p>
            <a:endParaRPr lang="en-US" dirty="0"/>
          </a:p>
        </p:txBody>
      </p:sp>
      <p:sp>
        <p:nvSpPr>
          <p:cNvPr id="144" name="Freeform: Shape 148">
            <a:extLst>
              <a:ext uri="{FF2B5EF4-FFF2-40B4-BE49-F238E27FC236}">
                <a16:creationId xmlns:a16="http://schemas.microsoft.com/office/drawing/2014/main" id="{0214736A-03B2-4B91-B0AF-B21213F3B9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 rot="15922489">
            <a:off x="969335" y="1702087"/>
            <a:ext cx="3209207" cy="612850"/>
          </a:xfrm>
          <a:custGeom>
            <a:avLst/>
            <a:gdLst>
              <a:gd name="connsiteX0" fmla="*/ 3195151 w 3209207"/>
              <a:gd name="connsiteY0" fmla="*/ 612847 h 612850"/>
              <a:gd name="connsiteX1" fmla="*/ 3029871 w 3209207"/>
              <a:gd name="connsiteY1" fmla="*/ 611146 h 612850"/>
              <a:gd name="connsiteX2" fmla="*/ 2949639 w 3209207"/>
              <a:gd name="connsiteY2" fmla="*/ 608906 h 612850"/>
              <a:gd name="connsiteX3" fmla="*/ 2978018 w 3209207"/>
              <a:gd name="connsiteY3" fmla="*/ 258115 h 612850"/>
              <a:gd name="connsiteX4" fmla="*/ 2944764 w 3209207"/>
              <a:gd name="connsiteY4" fmla="*/ 260801 h 612850"/>
              <a:gd name="connsiteX5" fmla="*/ 2806036 w 3209207"/>
              <a:gd name="connsiteY5" fmla="*/ 271446 h 612850"/>
              <a:gd name="connsiteX6" fmla="*/ 2666958 w 3209207"/>
              <a:gd name="connsiteY6" fmla="*/ 278917 h 612850"/>
              <a:gd name="connsiteX7" fmla="*/ 2528469 w 3209207"/>
              <a:gd name="connsiteY7" fmla="*/ 286593 h 612850"/>
              <a:gd name="connsiteX8" fmla="*/ 2389479 w 3209207"/>
              <a:gd name="connsiteY8" fmla="*/ 292970 h 612850"/>
              <a:gd name="connsiteX9" fmla="*/ 2252501 w 3209207"/>
              <a:gd name="connsiteY9" fmla="*/ 296993 h 612850"/>
              <a:gd name="connsiteX10" fmla="*/ 2113775 w 3209207"/>
              <a:gd name="connsiteY10" fmla="*/ 300086 h 612850"/>
              <a:gd name="connsiteX11" fmla="*/ 1975755 w 3209207"/>
              <a:gd name="connsiteY11" fmla="*/ 301980 h 612850"/>
              <a:gd name="connsiteX12" fmla="*/ 1840287 w 3209207"/>
              <a:gd name="connsiteY12" fmla="*/ 302348 h 612850"/>
              <a:gd name="connsiteX13" fmla="*/ 1703009 w 3209207"/>
              <a:gd name="connsiteY13" fmla="*/ 302570 h 612850"/>
              <a:gd name="connsiteX14" fmla="*/ 1567693 w 3209207"/>
              <a:gd name="connsiteY14" fmla="*/ 301063 h 612850"/>
              <a:gd name="connsiteX15" fmla="*/ 1432543 w 3209207"/>
              <a:gd name="connsiteY15" fmla="*/ 297523 h 612850"/>
              <a:gd name="connsiteX16" fmla="*/ 1297969 w 3209207"/>
              <a:gd name="connsiteY16" fmla="*/ 294345 h 612850"/>
              <a:gd name="connsiteX17" fmla="*/ 1164703 w 3209207"/>
              <a:gd name="connsiteY17" fmla="*/ 290015 h 612850"/>
              <a:gd name="connsiteX18" fmla="*/ 1032796 w 3209207"/>
              <a:gd name="connsiteY18" fmla="*/ 283907 h 612850"/>
              <a:gd name="connsiteX19" fmla="*/ 900940 w 3209207"/>
              <a:gd name="connsiteY19" fmla="*/ 277172 h 612850"/>
              <a:gd name="connsiteX20" fmla="*/ 770303 w 3209207"/>
              <a:gd name="connsiteY20" fmla="*/ 270380 h 612850"/>
              <a:gd name="connsiteX21" fmla="*/ 641641 w 3209207"/>
              <a:gd name="connsiteY21" fmla="*/ 261702 h 612850"/>
              <a:gd name="connsiteX22" fmla="*/ 512966 w 3209207"/>
              <a:gd name="connsiteY22" fmla="*/ 253180 h 612850"/>
              <a:gd name="connsiteX23" fmla="*/ 386177 w 3209207"/>
              <a:gd name="connsiteY23" fmla="*/ 243867 h 612850"/>
              <a:gd name="connsiteX24" fmla="*/ 260746 w 3209207"/>
              <a:gd name="connsiteY24" fmla="*/ 232775 h 612850"/>
              <a:gd name="connsiteX25" fmla="*/ 136447 w 3209207"/>
              <a:gd name="connsiteY25" fmla="*/ 222719 h 612850"/>
              <a:gd name="connsiteX26" fmla="*/ 13506 w 3209207"/>
              <a:gd name="connsiteY26" fmla="*/ 210885 h 612850"/>
              <a:gd name="connsiteX27" fmla="*/ 0 w 3209207"/>
              <a:gd name="connsiteY27" fmla="*/ 209475 h 612850"/>
              <a:gd name="connsiteX28" fmla="*/ 40844 w 3209207"/>
              <a:gd name="connsiteY28" fmla="*/ 212313 h 612850"/>
              <a:gd name="connsiteX29" fmla="*/ 132211 w 3209207"/>
              <a:gd name="connsiteY29" fmla="*/ 216946 h 612850"/>
              <a:gd name="connsiteX30" fmla="*/ 225585 w 3209207"/>
              <a:gd name="connsiteY30" fmla="*/ 221811 h 612850"/>
              <a:gd name="connsiteX31" fmla="*/ 320298 w 3209207"/>
              <a:gd name="connsiteY31" fmla="*/ 226444 h 612850"/>
              <a:gd name="connsiteX32" fmla="*/ 415680 w 3209207"/>
              <a:gd name="connsiteY32" fmla="*/ 229340 h 612850"/>
              <a:gd name="connsiteX33" fmla="*/ 512735 w 3209207"/>
              <a:gd name="connsiteY33" fmla="*/ 232120 h 612850"/>
              <a:gd name="connsiteX34" fmla="*/ 611464 w 3209207"/>
              <a:gd name="connsiteY34" fmla="*/ 235015 h 612850"/>
              <a:gd name="connsiteX35" fmla="*/ 711532 w 3209207"/>
              <a:gd name="connsiteY35" fmla="*/ 236985 h 612850"/>
              <a:gd name="connsiteX36" fmla="*/ 812604 w 3209207"/>
              <a:gd name="connsiteY36" fmla="*/ 236985 h 612850"/>
              <a:gd name="connsiteX37" fmla="*/ 915014 w 3209207"/>
              <a:gd name="connsiteY37" fmla="*/ 237795 h 612850"/>
              <a:gd name="connsiteX38" fmla="*/ 1018428 w 3209207"/>
              <a:gd name="connsiteY38" fmla="*/ 236985 h 612850"/>
              <a:gd name="connsiteX39" fmla="*/ 1122847 w 3209207"/>
              <a:gd name="connsiteY39" fmla="*/ 235015 h 612850"/>
              <a:gd name="connsiteX40" fmla="*/ 1227600 w 3209207"/>
              <a:gd name="connsiteY40" fmla="*/ 233162 h 612850"/>
              <a:gd name="connsiteX41" fmla="*/ 1333692 w 3209207"/>
              <a:gd name="connsiteY41" fmla="*/ 229340 h 612850"/>
              <a:gd name="connsiteX42" fmla="*/ 1441122 w 3209207"/>
              <a:gd name="connsiteY42" fmla="*/ 225634 h 612850"/>
              <a:gd name="connsiteX43" fmla="*/ 1547883 w 3209207"/>
              <a:gd name="connsiteY43" fmla="*/ 220769 h 612850"/>
              <a:gd name="connsiteX44" fmla="*/ 1655983 w 3209207"/>
              <a:gd name="connsiteY44" fmla="*/ 214282 h 612850"/>
              <a:gd name="connsiteX45" fmla="*/ 1765421 w 3209207"/>
              <a:gd name="connsiteY45" fmla="*/ 206638 h 612850"/>
              <a:gd name="connsiteX46" fmla="*/ 1874860 w 3209207"/>
              <a:gd name="connsiteY46" fmla="*/ 199108 h 612850"/>
              <a:gd name="connsiteX47" fmla="*/ 1984299 w 3209207"/>
              <a:gd name="connsiteY47" fmla="*/ 189495 h 612850"/>
              <a:gd name="connsiteX48" fmla="*/ 2095745 w 3209207"/>
              <a:gd name="connsiteY48" fmla="*/ 178144 h 612850"/>
              <a:gd name="connsiteX49" fmla="*/ 2205184 w 3209207"/>
              <a:gd name="connsiteY49" fmla="*/ 166793 h 612850"/>
              <a:gd name="connsiteX50" fmla="*/ 2316631 w 3209207"/>
              <a:gd name="connsiteY50" fmla="*/ 153472 h 612850"/>
              <a:gd name="connsiteX51" fmla="*/ 2429081 w 3209207"/>
              <a:gd name="connsiteY51" fmla="*/ 139226 h 612850"/>
              <a:gd name="connsiteX52" fmla="*/ 2539523 w 3209207"/>
              <a:gd name="connsiteY52" fmla="*/ 124052 h 612850"/>
              <a:gd name="connsiteX53" fmla="*/ 2651305 w 3209207"/>
              <a:gd name="connsiteY53" fmla="*/ 106215 h 612850"/>
              <a:gd name="connsiteX54" fmla="*/ 2763086 w 3209207"/>
              <a:gd name="connsiteY54" fmla="*/ 87219 h 612850"/>
              <a:gd name="connsiteX55" fmla="*/ 2874867 w 3209207"/>
              <a:gd name="connsiteY55" fmla="*/ 68339 h 612850"/>
              <a:gd name="connsiteX56" fmla="*/ 2986314 w 3209207"/>
              <a:gd name="connsiteY56" fmla="*/ 46331 h 612850"/>
              <a:gd name="connsiteX57" fmla="*/ 3097760 w 3209207"/>
              <a:gd name="connsiteY57" fmla="*/ 23629 h 612850"/>
              <a:gd name="connsiteX58" fmla="*/ 3209207 w 3209207"/>
              <a:gd name="connsiteY58" fmla="*/ 0 h 612850"/>
              <a:gd name="connsiteX59" fmla="*/ 3195151 w 3209207"/>
              <a:gd name="connsiteY59" fmla="*/ 612847 h 6128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</a:cxnLst>
            <a:rect l="l" t="t" r="r" b="b"/>
            <a:pathLst>
              <a:path w="3209207" h="612850">
                <a:moveTo>
                  <a:pt x="3195151" y="612847"/>
                </a:moveTo>
                <a:cubicBezTo>
                  <a:pt x="3144238" y="612898"/>
                  <a:pt x="3088941" y="612318"/>
                  <a:pt x="3029871" y="611146"/>
                </a:cubicBezTo>
                <a:lnTo>
                  <a:pt x="2949639" y="608906"/>
                </a:lnTo>
                <a:lnTo>
                  <a:pt x="2978018" y="258115"/>
                </a:lnTo>
                <a:lnTo>
                  <a:pt x="2944764" y="260801"/>
                </a:lnTo>
                <a:lnTo>
                  <a:pt x="2806036" y="271446"/>
                </a:lnTo>
                <a:lnTo>
                  <a:pt x="2666958" y="278917"/>
                </a:lnTo>
                <a:lnTo>
                  <a:pt x="2528469" y="286593"/>
                </a:lnTo>
                <a:lnTo>
                  <a:pt x="2389479" y="292970"/>
                </a:lnTo>
                <a:lnTo>
                  <a:pt x="2252501" y="296993"/>
                </a:lnTo>
                <a:lnTo>
                  <a:pt x="2113775" y="300086"/>
                </a:lnTo>
                <a:lnTo>
                  <a:pt x="1975755" y="301980"/>
                </a:lnTo>
                <a:lnTo>
                  <a:pt x="1840287" y="302348"/>
                </a:lnTo>
                <a:lnTo>
                  <a:pt x="1703009" y="302570"/>
                </a:lnTo>
                <a:lnTo>
                  <a:pt x="1567693" y="301063"/>
                </a:lnTo>
                <a:lnTo>
                  <a:pt x="1432543" y="297523"/>
                </a:lnTo>
                <a:lnTo>
                  <a:pt x="1297969" y="294345"/>
                </a:lnTo>
                <a:lnTo>
                  <a:pt x="1164703" y="290015"/>
                </a:lnTo>
                <a:lnTo>
                  <a:pt x="1032796" y="283907"/>
                </a:lnTo>
                <a:lnTo>
                  <a:pt x="900940" y="277172"/>
                </a:lnTo>
                <a:lnTo>
                  <a:pt x="770303" y="270380"/>
                </a:lnTo>
                <a:lnTo>
                  <a:pt x="641641" y="261702"/>
                </a:lnTo>
                <a:lnTo>
                  <a:pt x="512966" y="253180"/>
                </a:lnTo>
                <a:lnTo>
                  <a:pt x="386177" y="243867"/>
                </a:lnTo>
                <a:lnTo>
                  <a:pt x="260746" y="232775"/>
                </a:lnTo>
                <a:lnTo>
                  <a:pt x="136447" y="222719"/>
                </a:lnTo>
                <a:lnTo>
                  <a:pt x="13506" y="210885"/>
                </a:lnTo>
                <a:lnTo>
                  <a:pt x="0" y="209475"/>
                </a:lnTo>
                <a:lnTo>
                  <a:pt x="40844" y="212313"/>
                </a:lnTo>
                <a:lnTo>
                  <a:pt x="132211" y="216946"/>
                </a:lnTo>
                <a:lnTo>
                  <a:pt x="225585" y="221811"/>
                </a:lnTo>
                <a:lnTo>
                  <a:pt x="320298" y="226444"/>
                </a:lnTo>
                <a:lnTo>
                  <a:pt x="415680" y="229340"/>
                </a:lnTo>
                <a:lnTo>
                  <a:pt x="512735" y="232120"/>
                </a:lnTo>
                <a:lnTo>
                  <a:pt x="611464" y="235015"/>
                </a:lnTo>
                <a:lnTo>
                  <a:pt x="711532" y="236985"/>
                </a:lnTo>
                <a:lnTo>
                  <a:pt x="812604" y="236985"/>
                </a:lnTo>
                <a:lnTo>
                  <a:pt x="915014" y="237795"/>
                </a:lnTo>
                <a:lnTo>
                  <a:pt x="1018428" y="236985"/>
                </a:lnTo>
                <a:lnTo>
                  <a:pt x="1122847" y="235015"/>
                </a:lnTo>
                <a:lnTo>
                  <a:pt x="1227600" y="233162"/>
                </a:lnTo>
                <a:lnTo>
                  <a:pt x="1333692" y="229340"/>
                </a:lnTo>
                <a:lnTo>
                  <a:pt x="1441122" y="225634"/>
                </a:lnTo>
                <a:lnTo>
                  <a:pt x="1547883" y="220769"/>
                </a:lnTo>
                <a:lnTo>
                  <a:pt x="1655983" y="214282"/>
                </a:lnTo>
                <a:lnTo>
                  <a:pt x="1765421" y="206638"/>
                </a:lnTo>
                <a:lnTo>
                  <a:pt x="1874860" y="199108"/>
                </a:lnTo>
                <a:lnTo>
                  <a:pt x="1984299" y="189495"/>
                </a:lnTo>
                <a:lnTo>
                  <a:pt x="2095745" y="178144"/>
                </a:lnTo>
                <a:lnTo>
                  <a:pt x="2205184" y="166793"/>
                </a:lnTo>
                <a:lnTo>
                  <a:pt x="2316631" y="153472"/>
                </a:lnTo>
                <a:lnTo>
                  <a:pt x="2429081" y="139226"/>
                </a:lnTo>
                <a:lnTo>
                  <a:pt x="2539523" y="124052"/>
                </a:lnTo>
                <a:lnTo>
                  <a:pt x="2651305" y="106215"/>
                </a:lnTo>
                <a:lnTo>
                  <a:pt x="2763086" y="87219"/>
                </a:lnTo>
                <a:lnTo>
                  <a:pt x="2874867" y="68339"/>
                </a:lnTo>
                <a:lnTo>
                  <a:pt x="2986314" y="46331"/>
                </a:lnTo>
                <a:lnTo>
                  <a:pt x="3097760" y="23629"/>
                </a:lnTo>
                <a:lnTo>
                  <a:pt x="3209207" y="0"/>
                </a:lnTo>
                <a:cubicBezTo>
                  <a:pt x="3198832" y="386055"/>
                  <a:pt x="3205525" y="226792"/>
                  <a:pt x="3195151" y="612847"/>
                </a:cubicBez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</p:spPr>
        <p:txBody>
          <a:bodyPr wrap="square">
            <a:noAutofit/>
          </a:bodyPr>
          <a:lstStyle/>
          <a:p>
            <a:endParaRPr lang="en-US" dirty="0"/>
          </a:p>
        </p:txBody>
      </p:sp>
      <p:pic>
        <p:nvPicPr>
          <p:cNvPr id="70" name="Picture 69" descr="A logo with colorful people in a flower&#10;&#10;Description automatically generated">
            <a:extLst>
              <a:ext uri="{FF2B5EF4-FFF2-40B4-BE49-F238E27FC236}">
                <a16:creationId xmlns:a16="http://schemas.microsoft.com/office/drawing/2014/main" id="{60DE2F2F-A1C4-40A7-9AFC-BE21A14AF67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15883" y="384424"/>
            <a:ext cx="1428530" cy="1366626"/>
          </a:xfrm>
          <a:prstGeom prst="rect">
            <a:avLst/>
          </a:prstGeom>
        </p:spPr>
      </p:pic>
      <p:sp>
        <p:nvSpPr>
          <p:cNvPr id="76" name="Rectangle 75">
            <a:extLst>
              <a:ext uri="{FF2B5EF4-FFF2-40B4-BE49-F238E27FC236}">
                <a16:creationId xmlns:a16="http://schemas.microsoft.com/office/drawing/2014/main" id="{F3165C09-A8C3-44D3-BEAB-097773A3149D}"/>
              </a:ext>
            </a:extLst>
          </p:cNvPr>
          <p:cNvSpPr/>
          <p:nvPr/>
        </p:nvSpPr>
        <p:spPr>
          <a:xfrm>
            <a:off x="94891" y="103517"/>
            <a:ext cx="12016596" cy="6676845"/>
          </a:xfrm>
          <a:prstGeom prst="rect">
            <a:avLst/>
          </a:prstGeom>
          <a:noFill/>
          <a:ln w="38100">
            <a:solidFill>
              <a:schemeClr val="accent2">
                <a:lumMod val="50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0" name="Picture 9" descr="A logo with colorful people in a flower&#10;&#10;Description automatically generated">
            <a:extLst>
              <a:ext uri="{FF2B5EF4-FFF2-40B4-BE49-F238E27FC236}">
                <a16:creationId xmlns:a16="http://schemas.microsoft.com/office/drawing/2014/main" id="{E2D04C2B-D30E-438F-BB75-9F3B3C009725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20000"/>
          </a:blip>
          <a:stretch>
            <a:fillRect/>
          </a:stretch>
        </p:blipFill>
        <p:spPr>
          <a:xfrm>
            <a:off x="1068388" y="782346"/>
            <a:ext cx="5004974" cy="4788088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4CD5B88C-2C56-4F23-A8EA-6493FC2F8CE5}"/>
              </a:ext>
            </a:extLst>
          </p:cNvPr>
          <p:cNvSpPr txBox="1"/>
          <p:nvPr/>
        </p:nvSpPr>
        <p:spPr>
          <a:xfrm>
            <a:off x="5905218" y="3428999"/>
            <a:ext cx="524486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sz="6000" b="1" dirty="0">
                <a:solidFill>
                  <a:schemeClr val="accent3">
                    <a:lumMod val="75000"/>
                  </a:schemeClr>
                </a:solidFill>
                <a:latin typeface="A Jannat LT" panose="01000000000000000000" pitchFamily="2" charset="-78"/>
                <a:cs typeface="A Jannat LT" panose="01000000000000000000" pitchFamily="2" charset="-78"/>
              </a:rPr>
              <a:t>شكرا</a:t>
            </a:r>
            <a:endParaRPr lang="en-GB" sz="6000" b="1" dirty="0">
              <a:solidFill>
                <a:schemeClr val="accent3">
                  <a:lumMod val="75000"/>
                </a:schemeClr>
              </a:solidFill>
              <a:latin typeface="A Jannat LT" panose="01000000000000000000" pitchFamily="2" charset="-78"/>
              <a:cs typeface="A Jannat LT" panose="01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29355064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Green Yellow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6" ma:contentTypeDescription="Create a new document." ma:contentTypeScope="" ma:versionID="ac37c1753acd5e330d2062ccec26ea66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3b340c7101c92c5120abd06486f94548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Background xmlns="71af3243-3dd4-4a8d-8c0d-dd76da1f02a5">false</Background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Props1.xml><?xml version="1.0" encoding="utf-8"?>
<ds:datastoreItem xmlns:ds="http://schemas.openxmlformats.org/officeDocument/2006/customXml" ds:itemID="{6EF08C67-0484-4907-9EFF-58A9B536BB6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03DB8E4-0F55-44B7-9147-94479D70F76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C48A859-79A1-435A-8A14-7E37E9BAC892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71af3243-3dd4-4a8d-8c0d-dd76da1f02a5"/>
    <ds:schemaRef ds:uri="230e9df3-be65-4c73-a93b-d1236ebd677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46</TotalTime>
  <Words>55</Words>
  <Application>Microsoft Office PowerPoint</Application>
  <PresentationFormat>Widescreen</PresentationFormat>
  <Paragraphs>40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 Jannat LT</vt:lpstr>
      <vt:lpstr>Arial</vt:lpstr>
      <vt:lpstr>Calibri</vt:lpstr>
      <vt:lpstr>Century Gothic</vt:lpstr>
      <vt:lpstr>Wingdings 3</vt:lpstr>
      <vt:lpstr>Ion Boardroom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shahd</dc:creator>
  <cp:lastModifiedBy>shahd</cp:lastModifiedBy>
  <cp:revision>1</cp:revision>
  <dcterms:created xsi:type="dcterms:W3CDTF">2023-10-30T07:00:18Z</dcterms:created>
  <dcterms:modified xsi:type="dcterms:W3CDTF">2023-10-30T07:46:33Z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